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3"/>
  </p:notesMasterIdLst>
  <p:handoutMasterIdLst>
    <p:handoutMasterId r:id="rId14"/>
  </p:handoutMasterIdLst>
  <p:sldIdLst>
    <p:sldId id="257" r:id="rId3"/>
    <p:sldId id="258" r:id="rId4"/>
    <p:sldId id="269" r:id="rId5"/>
    <p:sldId id="259" r:id="rId6"/>
    <p:sldId id="260" r:id="rId7"/>
    <p:sldId id="262" r:id="rId8"/>
    <p:sldId id="263" r:id="rId9"/>
    <p:sldId id="265" r:id="rId10"/>
    <p:sldId id="266" r:id="rId11"/>
    <p:sldId id="268" r:id="rId12"/>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4" autoAdjust="0"/>
    <p:restoredTop sz="94660"/>
  </p:normalViewPr>
  <p:slideViewPr>
    <p:cSldViewPr snapToGrid="0">
      <p:cViewPr varScale="1">
        <p:scale>
          <a:sx n="71" d="100"/>
          <a:sy n="71" d="100"/>
        </p:scale>
        <p:origin x="576" y="60"/>
      </p:cViewPr>
      <p:guideLst/>
    </p:cSldViewPr>
  </p:slideViewPr>
  <p:notesTextViewPr>
    <p:cViewPr>
      <p:scale>
        <a:sx n="1" d="1"/>
        <a:sy n="1" d="1"/>
      </p:scale>
      <p:origin x="0" y="0"/>
    </p:cViewPr>
  </p:notesTextViewPr>
  <p:notesViewPr>
    <p:cSldViewPr snapToGrid="0">
      <p:cViewPr varScale="1">
        <p:scale>
          <a:sx n="79" d="100"/>
          <a:sy n="79" d="100"/>
        </p:scale>
        <p:origin x="331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E286006C-7D68-4CB9-BF01-11C4026A6F70}" type="datetimeFigureOut">
              <a:rPr lang="de-DE" smtClean="0"/>
              <a:t>10.05.2019</a:t>
            </a:fld>
            <a:endParaRPr lang="de-DE"/>
          </a:p>
        </p:txBody>
      </p:sp>
      <p:sp>
        <p:nvSpPr>
          <p:cNvPr id="4" name="Fußzeilenplatzhalt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8B235231-99A8-4510-BBCF-E5D0EFCB3AD9}" type="slidenum">
              <a:rPr lang="de-DE" smtClean="0"/>
              <a:t>‹Nr.›</a:t>
            </a:fld>
            <a:endParaRPr lang="de-DE"/>
          </a:p>
        </p:txBody>
      </p:sp>
    </p:spTree>
    <p:extLst>
      <p:ext uri="{BB962C8B-B14F-4D97-AF65-F5344CB8AC3E}">
        <p14:creationId xmlns:p14="http://schemas.microsoft.com/office/powerpoint/2010/main" val="28667394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30464EA5-0D00-47BE-A519-F418D3BD9C30}" type="datetimeFigureOut">
              <a:rPr lang="de-DE" smtClean="0"/>
              <a:t>10.05.2019</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27403FE3-D45A-473B-89B6-970D45BD05F5}" type="slidenum">
              <a:rPr lang="de-DE" smtClean="0"/>
              <a:t>‹Nr.›</a:t>
            </a:fld>
            <a:endParaRPr lang="de-DE"/>
          </a:p>
        </p:txBody>
      </p:sp>
    </p:spTree>
    <p:extLst>
      <p:ext uri="{BB962C8B-B14F-4D97-AF65-F5344CB8AC3E}">
        <p14:creationId xmlns:p14="http://schemas.microsoft.com/office/powerpoint/2010/main" val="3076184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7403FE3-D45A-473B-89B6-970D45BD05F5}" type="slidenum">
              <a:rPr lang="de-DE" smtClean="0"/>
              <a:t>1</a:t>
            </a:fld>
            <a:endParaRPr lang="de-DE"/>
          </a:p>
        </p:txBody>
      </p:sp>
    </p:spTree>
    <p:extLst>
      <p:ext uri="{BB962C8B-B14F-4D97-AF65-F5344CB8AC3E}">
        <p14:creationId xmlns:p14="http://schemas.microsoft.com/office/powerpoint/2010/main" val="422857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fld id="{97CFBB52-C10D-4C54-A981-1ACC140A645F}" type="slidenum">
              <a:rPr lang="de-DE" smtClean="0">
                <a:solidFill>
                  <a:prstClr val="black"/>
                </a:solidFill>
              </a:rPr>
              <a:pPr/>
              <a:t>10</a:t>
            </a:fld>
            <a:endParaRPr lang="de-DE">
              <a:solidFill>
                <a:prstClr val="black"/>
              </a:solidFill>
            </a:endParaRPr>
          </a:p>
        </p:txBody>
      </p:sp>
    </p:spTree>
    <p:extLst>
      <p:ext uri="{BB962C8B-B14F-4D97-AF65-F5344CB8AC3E}">
        <p14:creationId xmlns:p14="http://schemas.microsoft.com/office/powerpoint/2010/main" val="1192188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E1247A00-DDCB-4C6B-BF49-7775CE909536}" type="datetime1">
              <a:rPr lang="de-DE" smtClean="0"/>
              <a:t>10.05.2019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518594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82882238-30D5-4734-9516-CDA0F2C41D7E}" type="datetime1">
              <a:rPr lang="de-DE" smtClean="0"/>
              <a:t>10.05.2019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625328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4FC17C14-D7AF-4060-AAD4-3786ED752791}" type="datetime1">
              <a:rPr lang="de-DE" smtClean="0"/>
              <a:t>10.05.2019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4202247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4EEE7184-1C5B-46CD-8A1D-5766C8A3BDC0}" type="datetime1">
              <a:rPr lang="de-DE" smtClean="0"/>
              <a:t>10.05.2019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4059545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7FF96189-7589-4D73-9ACC-CBC758DA3F52}" type="datetime1">
              <a:rPr lang="de-DE" smtClean="0"/>
              <a:t>10.05.2019</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1095332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6B0D5A76-6BB6-47AD-A7D0-A52B282DF301}" type="datetime1">
              <a:rPr lang="de-DE" smtClean="0"/>
              <a:t>10.05.2019</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2972207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2CFFC354-6C2B-4C7C-82C8-7660DCFFB6BF}" type="datetime1">
              <a:rPr lang="de-DE" smtClean="0"/>
              <a:t>10.05.2019</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3807357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4B78445D-3E8B-4E48-922D-4768721844B8}" type="datetime1">
              <a:rPr lang="de-DE" smtClean="0"/>
              <a:t>10.05.2019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3774631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CC76E30A-22F4-40EE-BD4D-A8280D1922BC}" type="datetime1">
              <a:rPr lang="de-DE" smtClean="0"/>
              <a:t>10.05.2019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35984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18EED7A-CA5D-4645-A65C-E1851A224333}" type="datetime1">
              <a:rPr lang="de-DE" smtClean="0"/>
              <a:t>10.05.2019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2322766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D2DE326-B6BA-4758-A7D2-3EE3474C3C6D}" type="datetime1">
              <a:rPr lang="de-DE" smtClean="0"/>
              <a:t>10.05.2019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117714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de-DE"/>
              <a:t>Titelmasterformat durch Klicken bearbeiten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D12F2F55-EC4D-4123-B430-ECEE8E6DC6AB}" type="datetimeFigureOut">
              <a:rPr lang="de-DE" smtClean="0">
                <a:solidFill>
                  <a:prstClr val="black">
                    <a:tint val="75000"/>
                  </a:prstClr>
                </a:solidFill>
              </a:rPr>
              <a:pPr/>
              <a:t>10.05.2019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19380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de-DE" dirty="0"/>
              <a:t>Titelmasterformat durch Klicken bearbeiten</a:t>
            </a:r>
            <a:endParaRPr lang="en-US" dirty="0"/>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D12F2F55-EC4D-4123-B430-ECEE8E6DC6AB}" type="datetimeFigureOut">
              <a:rPr lang="de-DE" smtClean="0">
                <a:solidFill>
                  <a:prstClr val="black">
                    <a:tint val="75000"/>
                  </a:prstClr>
                </a:solidFill>
              </a:rPr>
              <a:pPr/>
              <a:t>10.05.2019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355839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de-DE"/>
              <a:t>Titelmasterformat durch Klicken bearbeiten</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e Placeholder 3"/>
          <p:cNvSpPr>
            <a:spLocks noGrp="1"/>
          </p:cNvSpPr>
          <p:nvPr>
            <p:ph type="dt" sz="half" idx="10"/>
          </p:nvPr>
        </p:nvSpPr>
        <p:spPr/>
        <p:txBody>
          <a:bodyPr/>
          <a:lstStyle/>
          <a:p>
            <a:fld id="{D12F2F55-EC4D-4123-B430-ECEE8E6DC6AB}" type="datetimeFigureOut">
              <a:rPr lang="de-DE" smtClean="0">
                <a:solidFill>
                  <a:prstClr val="black">
                    <a:tint val="75000"/>
                  </a:prstClr>
                </a:solidFill>
              </a:rPr>
              <a:pPr/>
              <a:t>10.05.2019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760599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D12F2F55-EC4D-4123-B430-ECEE8E6DC6AB}" type="datetimeFigureOut">
              <a:rPr lang="de-DE" smtClean="0">
                <a:solidFill>
                  <a:prstClr val="black">
                    <a:tint val="75000"/>
                  </a:prstClr>
                </a:solidFill>
              </a:rPr>
              <a:pPr/>
              <a:t>10.05.2019</a:t>
            </a:fld>
            <a:endParaRPr lang="de-DE">
              <a:solidFill>
                <a:prstClr val="black">
                  <a:tint val="75000"/>
                </a:prstClr>
              </a:solidFill>
            </a:endParaRPr>
          </a:p>
        </p:txBody>
      </p:sp>
      <p:sp>
        <p:nvSpPr>
          <p:cNvPr id="6" name="Footer Placeholder 5"/>
          <p:cNvSpPr>
            <a:spLocks noGrp="1"/>
          </p:cNvSpPr>
          <p:nvPr>
            <p:ph type="ftr" sz="quarter" idx="11"/>
          </p:nvPr>
        </p:nvSpPr>
        <p:spPr/>
        <p:txBody>
          <a:bodyPr/>
          <a:lstStyle/>
          <a:p>
            <a:endParaRPr lang="de-DE">
              <a:solidFill>
                <a:prstClr val="black">
                  <a:tint val="75000"/>
                </a:prstClr>
              </a:solidFill>
            </a:endParaRPr>
          </a:p>
        </p:txBody>
      </p:sp>
      <p:sp>
        <p:nvSpPr>
          <p:cNvPr id="7" name="Slide Number Placeholder 6"/>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3055459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de-DE"/>
              <a:t>Titelmasterformat durch Klicken bearbeiten</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Content Placeholder 3"/>
          <p:cNvSpPr>
            <a:spLocks noGrp="1"/>
          </p:cNvSpPr>
          <p:nvPr>
            <p:ph sz="half" idx="2"/>
          </p:nvPr>
        </p:nvSpPr>
        <p:spPr>
          <a:xfrm>
            <a:off x="839789"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Content Placeholder 5"/>
          <p:cNvSpPr>
            <a:spLocks noGrp="1"/>
          </p:cNvSpPr>
          <p:nvPr>
            <p:ph sz="quarter" idx="4"/>
          </p:nvPr>
        </p:nvSpPr>
        <p:spPr>
          <a:xfrm>
            <a:off x="6172201"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D12F2F55-EC4D-4123-B430-ECEE8E6DC6AB}" type="datetimeFigureOut">
              <a:rPr lang="de-DE" smtClean="0">
                <a:solidFill>
                  <a:prstClr val="black">
                    <a:tint val="75000"/>
                  </a:prstClr>
                </a:solidFill>
              </a:rPr>
              <a:pPr/>
              <a:t>10.05.2019</a:t>
            </a:fld>
            <a:endParaRPr lang="de-DE">
              <a:solidFill>
                <a:prstClr val="black">
                  <a:tint val="75000"/>
                </a:prstClr>
              </a:solidFill>
            </a:endParaRPr>
          </a:p>
        </p:txBody>
      </p:sp>
      <p:sp>
        <p:nvSpPr>
          <p:cNvPr id="8" name="Footer Placeholder 7"/>
          <p:cNvSpPr>
            <a:spLocks noGrp="1"/>
          </p:cNvSpPr>
          <p:nvPr>
            <p:ph type="ftr" sz="quarter" idx="11"/>
          </p:nvPr>
        </p:nvSpPr>
        <p:spPr/>
        <p:txBody>
          <a:bodyPr/>
          <a:lstStyle/>
          <a:p>
            <a:endParaRPr lang="de-DE">
              <a:solidFill>
                <a:prstClr val="black">
                  <a:tint val="75000"/>
                </a:prstClr>
              </a:solidFill>
            </a:endParaRPr>
          </a:p>
        </p:txBody>
      </p:sp>
      <p:sp>
        <p:nvSpPr>
          <p:cNvPr id="9" name="Slide Number Placeholder 8"/>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0338087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D12F2F55-EC4D-4123-B430-ECEE8E6DC6AB}" type="datetimeFigureOut">
              <a:rPr lang="de-DE" smtClean="0">
                <a:solidFill>
                  <a:prstClr val="black">
                    <a:tint val="75000"/>
                  </a:prstClr>
                </a:solidFill>
              </a:rPr>
              <a:pPr/>
              <a:t>10.05.2019</a:t>
            </a:fld>
            <a:endParaRPr lang="de-DE">
              <a:solidFill>
                <a:prstClr val="black">
                  <a:tint val="75000"/>
                </a:prstClr>
              </a:solidFill>
            </a:endParaRPr>
          </a:p>
        </p:txBody>
      </p:sp>
      <p:sp>
        <p:nvSpPr>
          <p:cNvPr id="4" name="Footer Placeholder 3"/>
          <p:cNvSpPr>
            <a:spLocks noGrp="1"/>
          </p:cNvSpPr>
          <p:nvPr>
            <p:ph type="ftr" sz="quarter" idx="11"/>
          </p:nvPr>
        </p:nvSpPr>
        <p:spPr/>
        <p:txBody>
          <a:bodyPr/>
          <a:lstStyle/>
          <a:p>
            <a:endParaRPr lang="de-DE">
              <a:solidFill>
                <a:prstClr val="black">
                  <a:tint val="75000"/>
                </a:prstClr>
              </a:solidFill>
            </a:endParaRPr>
          </a:p>
        </p:txBody>
      </p:sp>
      <p:sp>
        <p:nvSpPr>
          <p:cNvPr id="5" name="Slide Number Placeholder 4"/>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554031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2F2F55-EC4D-4123-B430-ECEE8E6DC6AB}" type="datetimeFigureOut">
              <a:rPr lang="de-DE" smtClean="0">
                <a:solidFill>
                  <a:prstClr val="black">
                    <a:tint val="75000"/>
                  </a:prstClr>
                </a:solidFill>
              </a:rPr>
              <a:pPr/>
              <a:t>10.05.2019</a:t>
            </a:fld>
            <a:endParaRPr lang="de-DE">
              <a:solidFill>
                <a:prstClr val="black">
                  <a:tint val="75000"/>
                </a:prstClr>
              </a:solidFill>
            </a:endParaRPr>
          </a:p>
        </p:txBody>
      </p:sp>
      <p:sp>
        <p:nvSpPr>
          <p:cNvPr id="3" name="Footer Placeholder 2"/>
          <p:cNvSpPr>
            <a:spLocks noGrp="1"/>
          </p:cNvSpPr>
          <p:nvPr>
            <p:ph type="ftr" sz="quarter" idx="11"/>
          </p:nvPr>
        </p:nvSpPr>
        <p:spPr/>
        <p:txBody>
          <a:bodyPr/>
          <a:lstStyle/>
          <a:p>
            <a:endParaRPr lang="de-DE">
              <a:solidFill>
                <a:prstClr val="black">
                  <a:tint val="75000"/>
                </a:prstClr>
              </a:solidFill>
            </a:endParaRPr>
          </a:p>
        </p:txBody>
      </p:sp>
      <p:sp>
        <p:nvSpPr>
          <p:cNvPr id="4" name="Slide Number Placeholder 3"/>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583705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e Placeholder 4"/>
          <p:cNvSpPr>
            <a:spLocks noGrp="1"/>
          </p:cNvSpPr>
          <p:nvPr>
            <p:ph type="dt" sz="half" idx="10"/>
          </p:nvPr>
        </p:nvSpPr>
        <p:spPr/>
        <p:txBody>
          <a:bodyPr/>
          <a:lstStyle/>
          <a:p>
            <a:fld id="{D12F2F55-EC4D-4123-B430-ECEE8E6DC6AB}" type="datetimeFigureOut">
              <a:rPr lang="de-DE" smtClean="0">
                <a:solidFill>
                  <a:prstClr val="black">
                    <a:tint val="75000"/>
                  </a:prstClr>
                </a:solidFill>
              </a:rPr>
              <a:pPr/>
              <a:t>10.05.2019</a:t>
            </a:fld>
            <a:endParaRPr lang="de-DE">
              <a:solidFill>
                <a:prstClr val="black">
                  <a:tint val="75000"/>
                </a:prstClr>
              </a:solidFill>
            </a:endParaRPr>
          </a:p>
        </p:txBody>
      </p:sp>
      <p:sp>
        <p:nvSpPr>
          <p:cNvPr id="6" name="Footer Placeholder 5"/>
          <p:cNvSpPr>
            <a:spLocks noGrp="1"/>
          </p:cNvSpPr>
          <p:nvPr>
            <p:ph type="ftr" sz="quarter" idx="11"/>
          </p:nvPr>
        </p:nvSpPr>
        <p:spPr/>
        <p:txBody>
          <a:bodyPr/>
          <a:lstStyle/>
          <a:p>
            <a:endParaRPr lang="de-DE">
              <a:solidFill>
                <a:prstClr val="black">
                  <a:tint val="75000"/>
                </a:prstClr>
              </a:solidFill>
            </a:endParaRPr>
          </a:p>
        </p:txBody>
      </p:sp>
      <p:sp>
        <p:nvSpPr>
          <p:cNvPr id="7" name="Slide Number Placeholder 6"/>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2076227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e Placeholder 4"/>
          <p:cNvSpPr>
            <a:spLocks noGrp="1"/>
          </p:cNvSpPr>
          <p:nvPr>
            <p:ph type="dt" sz="half" idx="10"/>
          </p:nvPr>
        </p:nvSpPr>
        <p:spPr/>
        <p:txBody>
          <a:bodyPr/>
          <a:lstStyle/>
          <a:p>
            <a:fld id="{D12F2F55-EC4D-4123-B430-ECEE8E6DC6AB}" type="datetimeFigureOut">
              <a:rPr lang="de-DE" smtClean="0">
                <a:solidFill>
                  <a:prstClr val="black">
                    <a:tint val="75000"/>
                  </a:prstClr>
                </a:solidFill>
              </a:rPr>
              <a:pPr/>
              <a:t>10.05.2019</a:t>
            </a:fld>
            <a:endParaRPr lang="de-DE">
              <a:solidFill>
                <a:prstClr val="black">
                  <a:tint val="75000"/>
                </a:prstClr>
              </a:solidFill>
            </a:endParaRPr>
          </a:p>
        </p:txBody>
      </p:sp>
      <p:sp>
        <p:nvSpPr>
          <p:cNvPr id="6" name="Footer Placeholder 5"/>
          <p:cNvSpPr>
            <a:spLocks noGrp="1"/>
          </p:cNvSpPr>
          <p:nvPr>
            <p:ph type="ftr" sz="quarter" idx="11"/>
          </p:nvPr>
        </p:nvSpPr>
        <p:spPr/>
        <p:txBody>
          <a:bodyPr/>
          <a:lstStyle/>
          <a:p>
            <a:endParaRPr lang="de-DE">
              <a:solidFill>
                <a:prstClr val="black">
                  <a:tint val="75000"/>
                </a:prstClr>
              </a:solidFill>
            </a:endParaRPr>
          </a:p>
        </p:txBody>
      </p:sp>
      <p:sp>
        <p:nvSpPr>
          <p:cNvPr id="7" name="Slide Number Placeholder 6"/>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2155717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D12F2F55-EC4D-4123-B430-ECEE8E6DC6AB}" type="datetimeFigureOut">
              <a:rPr lang="de-DE" smtClean="0">
                <a:solidFill>
                  <a:prstClr val="black">
                    <a:tint val="75000"/>
                  </a:prstClr>
                </a:solidFill>
              </a:rPr>
              <a:pPr/>
              <a:t>10.05.2019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809066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D12F2F55-EC4D-4123-B430-ECEE8E6DC6AB}" type="datetimeFigureOut">
              <a:rPr lang="de-DE" smtClean="0">
                <a:solidFill>
                  <a:prstClr val="black">
                    <a:tint val="75000"/>
                  </a:prstClr>
                </a:solidFill>
              </a:rPr>
              <a:pPr/>
              <a:t>10.05.2019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647201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4EC693-9325-4489-9819-39239DAF24DF}" type="datetime1">
              <a:rPr lang="de-DE" smtClean="0"/>
              <a:t>10.05.2019</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F3538E-A1F0-4CD0-9C50-B15E92D28D44}" type="slidenum">
              <a:rPr lang="de-DE" smtClean="0"/>
              <a:t>‹Nr.›</a:t>
            </a:fld>
            <a:endParaRPr lang="de-DE"/>
          </a:p>
        </p:txBody>
      </p:sp>
    </p:spTree>
    <p:extLst>
      <p:ext uri="{BB962C8B-B14F-4D97-AF65-F5344CB8AC3E}">
        <p14:creationId xmlns:p14="http://schemas.microsoft.com/office/powerpoint/2010/main" val="2100349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2F2F55-EC4D-4123-B430-ECEE8E6DC6AB}" type="datetimeFigureOut">
              <a:rPr lang="de-DE" smtClean="0">
                <a:solidFill>
                  <a:prstClr val="black">
                    <a:tint val="75000"/>
                  </a:prstClr>
                </a:solidFill>
              </a:rPr>
              <a:pPr/>
              <a:t>10.05.2019</a:t>
            </a:fld>
            <a:endParaRPr lang="de-DE">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293118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digitrans.me/psm/content/slm/info?lang=en"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digitrans.me/psm/content/in/info?lang=en" TargetMode="External"/><Relationship Id="rId2" Type="http://schemas.openxmlformats.org/officeDocument/2006/relationships/hyperlink" Target="https://digitrans.me/psm/content/in/info" TargetMode="Externa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hyperlink" Target="https://digitrans.me/psm/content/vpc/info"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digitrans.me/psm/content/pers/info" TargetMode="External"/><Relationship Id="rId2" Type="http://schemas.openxmlformats.org/officeDocument/2006/relationships/hyperlink" Target="https://digitrans.me/psm/content/vpc/info" TargetMode="Externa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digitrans.me/psm/content/bw/info" TargetMode="External"/><Relationship Id="rId7" Type="http://schemas.openxmlformats.org/officeDocument/2006/relationships/image" Target="../media/image6.png"/><Relationship Id="rId2" Type="http://schemas.openxmlformats.org/officeDocument/2006/relationships/hyperlink" Target="https://digitrans.me/psm/content/bs/info"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digitrans.me/psm/content/is/info" TargetMode="External"/><Relationship Id="rId4" Type="http://schemas.openxmlformats.org/officeDocument/2006/relationships/hyperlink" Target="https://digitrans.me/psm/content/ts/info"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digitrans.me/psm/content/bs/info" TargetMode="External"/><Relationship Id="rId7" Type="http://schemas.openxmlformats.org/officeDocument/2006/relationships/image" Target="../media/image7.png"/><Relationship Id="rId2" Type="http://schemas.openxmlformats.org/officeDocument/2006/relationships/hyperlink" Target="https://digitrans.me/psm/content/scenes/info" TargetMode="External"/><Relationship Id="rId1" Type="http://schemas.openxmlformats.org/officeDocument/2006/relationships/slideLayout" Target="../slideLayouts/slideLayout2.xml"/><Relationship Id="rId6" Type="http://schemas.openxmlformats.org/officeDocument/2006/relationships/hyperlink" Target="https://digitrans.me/psm/content/iterws/info" TargetMode="External"/><Relationship Id="rId5" Type="http://schemas.openxmlformats.org/officeDocument/2006/relationships/hyperlink" Target="https://digitrans.me/psm/content/bmc/info" TargetMode="External"/><Relationship Id="rId4" Type="http://schemas.openxmlformats.org/officeDocument/2006/relationships/hyperlink" Target="https://digitrans.me/psm/content/is/info"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digitrans.me/psm/content/scene2model/info" TargetMode="External"/><Relationship Id="rId7" Type="http://schemas.openxmlformats.org/officeDocument/2006/relationships/hyperlink" Target="https://digitrans.me/repo/files/Testing/Feedback-Collection-Grid.pdf" TargetMode="External"/><Relationship Id="rId2" Type="http://schemas.openxmlformats.org/officeDocument/2006/relationships/hyperlink" Target="https://digitrans.me/psm/content/scenes/info" TargetMode="External"/><Relationship Id="rId1" Type="http://schemas.openxmlformats.org/officeDocument/2006/relationships/slideLayout" Target="../slideLayouts/slideLayout4.xml"/><Relationship Id="rId6" Type="http://schemas.openxmlformats.org/officeDocument/2006/relationships/hyperlink" Target="https://digitrans.me/psm/content/ts/info" TargetMode="External"/><Relationship Id="rId5" Type="http://schemas.openxmlformats.org/officeDocument/2006/relationships/hyperlink" Target="https://digitrans.me/psm/content/hp/info" TargetMode="External"/><Relationship Id="rId4" Type="http://schemas.openxmlformats.org/officeDocument/2006/relationships/hyperlink" Target="https://digitrans.me/psm/content/bmc/info" TargetMode="External"/><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3.png"/><Relationship Id="rId3" Type="http://schemas.openxmlformats.org/officeDocument/2006/relationships/hyperlink" Target="mailto:newrly@mfg.de" TargetMode="External"/><Relationship Id="rId7" Type="http://schemas.openxmlformats.org/officeDocument/2006/relationships/hyperlink" Target="http://www.interreg-danube.eu/digitrans" TargetMode="External"/><Relationship Id="rId12" Type="http://schemas.openxmlformats.org/officeDocument/2006/relationships/hyperlink" Target="https://digitrans.me/" TargetMode="External"/><Relationship Id="rId17" Type="http://schemas.openxmlformats.org/officeDocument/2006/relationships/hyperlink" Target="https://dschool-old.stanford.edu/sandbox/groups/designresources/wiki/4dbb2/attachments/e1005/TheWalletProjectB&amp;W2012.pdf?sessionID=8af88fee76ecd1fb7879c915073461486c425622" TargetMode="External"/><Relationship Id="rId2" Type="http://schemas.openxmlformats.org/officeDocument/2006/relationships/notesSlide" Target="../notesSlides/notesSlide2.xml"/><Relationship Id="rId16" Type="http://schemas.openxmlformats.org/officeDocument/2006/relationships/image" Target="../media/image14.png"/><Relationship Id="rId1" Type="http://schemas.openxmlformats.org/officeDocument/2006/relationships/slideLayout" Target="../slideLayouts/slideLayout13.xml"/><Relationship Id="rId6" Type="http://schemas.openxmlformats.org/officeDocument/2006/relationships/image" Target="../media/image10.png"/><Relationship Id="rId11" Type="http://schemas.openxmlformats.org/officeDocument/2006/relationships/hyperlink" Target="http://bit.ly/digitransme" TargetMode="External"/><Relationship Id="rId5" Type="http://schemas.openxmlformats.org/officeDocument/2006/relationships/image" Target="../media/image9.png"/><Relationship Id="rId15" Type="http://schemas.openxmlformats.org/officeDocument/2006/relationships/hyperlink" Target="https://creativecommons.org/licenses/by-nc-sa/4.0/deed.de" TargetMode="External"/><Relationship Id="rId10" Type="http://schemas.openxmlformats.org/officeDocument/2006/relationships/image" Target="../media/image12.png"/><Relationship Id="rId4" Type="http://schemas.openxmlformats.org/officeDocument/2006/relationships/hyperlink" Target="mailto:Martin.Kinitzki@Reutlingen-University.DE" TargetMode="External"/><Relationship Id="rId9" Type="http://schemas.openxmlformats.org/officeDocument/2006/relationships/hyperlink" Target="http://facebook.com/digitransEU" TargetMode="External"/><Relationship Id="rId14" Type="http://schemas.openxmlformats.org/officeDocument/2006/relationships/hyperlink" Target="http://www.interreg-danube.eu/approved-projects/digitra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38767" y="1737997"/>
            <a:ext cx="9144000" cy="2387600"/>
          </a:xfrm>
        </p:spPr>
        <p:txBody>
          <a:bodyPr>
            <a:normAutofit/>
          </a:bodyPr>
          <a:lstStyle/>
          <a:p>
            <a:r>
              <a:rPr lang="de-DE" dirty="0" smtClean="0">
                <a:latin typeface="Cera PRO" panose="00000500000000000000" pitchFamily="50" charset="0"/>
              </a:rPr>
              <a:t>The DIGITRANS </a:t>
            </a:r>
            <a:r>
              <a:rPr lang="de-DE" dirty="0" err="1" smtClean="0">
                <a:latin typeface="Cera PRO" panose="00000500000000000000" pitchFamily="50" charset="0"/>
              </a:rPr>
              <a:t>Method</a:t>
            </a:r>
            <a:r>
              <a:rPr lang="de-DE" smtClean="0">
                <a:latin typeface="Cera PRO" panose="00000500000000000000" pitchFamily="50" charset="0"/>
              </a:rPr>
              <a:t>  – Fast Forward</a:t>
            </a:r>
            <a:endParaRPr lang="de-DE" dirty="0">
              <a:latin typeface="Cera PRO" panose="00000500000000000000" pitchFamily="50" charset="0"/>
            </a:endParaRPr>
          </a:p>
        </p:txBody>
      </p:sp>
      <p:pic>
        <p:nvPicPr>
          <p:cNvPr id="4" name="image1.png"/>
          <p:cNvPicPr/>
          <p:nvPr/>
        </p:nvPicPr>
        <p:blipFill>
          <a:blip r:embed="rId3"/>
          <a:srcRect/>
          <a:stretch>
            <a:fillRect/>
          </a:stretch>
        </p:blipFill>
        <p:spPr>
          <a:xfrm>
            <a:off x="422512" y="228327"/>
            <a:ext cx="2764310" cy="1079715"/>
          </a:xfrm>
          <a:prstGeom prst="rect">
            <a:avLst/>
          </a:prstGeom>
          <a:ln/>
        </p:spPr>
      </p:pic>
      <p:sp>
        <p:nvSpPr>
          <p:cNvPr id="7" name="Foliennummernplatzhalter 6"/>
          <p:cNvSpPr>
            <a:spLocks noGrp="1"/>
          </p:cNvSpPr>
          <p:nvPr>
            <p:ph type="sldNum" sz="quarter" idx="12"/>
          </p:nvPr>
        </p:nvSpPr>
        <p:spPr/>
        <p:txBody>
          <a:bodyPr/>
          <a:lstStyle/>
          <a:p>
            <a:fld id="{03F3538E-A1F0-4CD0-9C50-B15E92D28D44}" type="slidenum">
              <a:rPr lang="de-DE" smtClean="0"/>
              <a:t>1</a:t>
            </a:fld>
            <a:endParaRPr lang="de-DE" dirty="0"/>
          </a:p>
        </p:txBody>
      </p:sp>
      <p:sp>
        <p:nvSpPr>
          <p:cNvPr id="44" name="Pravokutnik 3"/>
          <p:cNvSpPr/>
          <p:nvPr/>
        </p:nvSpPr>
        <p:spPr>
          <a:xfrm>
            <a:off x="900753" y="4555552"/>
            <a:ext cx="10126638" cy="338554"/>
          </a:xfrm>
          <a:prstGeom prst="rect">
            <a:avLst/>
          </a:prstGeom>
        </p:spPr>
        <p:txBody>
          <a:bodyPr wrap="square">
            <a:spAutoFit/>
          </a:bodyPr>
          <a:lstStyle/>
          <a:p>
            <a:pPr algn="ctr"/>
            <a:r>
              <a:rPr lang="en-US" sz="1600" dirty="0" smtClean="0"/>
              <a:t> </a:t>
            </a:r>
            <a:r>
              <a:rPr lang="en-US" sz="1600" dirty="0" err="1">
                <a:latin typeface="Cera PRO" panose="00000500000000000000" pitchFamily="50" charset="0"/>
              </a:rPr>
              <a:t>Programme</a:t>
            </a:r>
            <a:r>
              <a:rPr lang="en-US" sz="1600" dirty="0">
                <a:latin typeface="Cera PRO" panose="00000500000000000000" pitchFamily="50" charset="0"/>
              </a:rPr>
              <a:t> co-funded by European Union funds (ERDF) </a:t>
            </a:r>
            <a:endParaRPr lang="hr-HR" sz="1600" dirty="0">
              <a:effectLst/>
              <a:latin typeface="Cera PRO" panose="00000500000000000000" pitchFamily="50" charset="0"/>
              <a:ea typeface="Times New Roman" panose="02020603050405020304" pitchFamily="18" charset="0"/>
              <a:cs typeface="Times New Roman" panose="02020603050405020304" pitchFamily="18" charset="0"/>
            </a:endParaRPr>
          </a:p>
        </p:txBody>
      </p:sp>
      <p:sp>
        <p:nvSpPr>
          <p:cNvPr id="45" name="Untertitel 2"/>
          <p:cNvSpPr>
            <a:spLocks noGrp="1"/>
          </p:cNvSpPr>
          <p:nvPr>
            <p:ph type="subTitle" idx="1"/>
          </p:nvPr>
        </p:nvSpPr>
        <p:spPr>
          <a:xfrm>
            <a:off x="2537234" y="5320219"/>
            <a:ext cx="6858000" cy="502283"/>
          </a:xfrm>
        </p:spPr>
        <p:txBody>
          <a:bodyPr/>
          <a:lstStyle/>
          <a:p>
            <a:r>
              <a:rPr lang="de-DE" b="1" dirty="0" smtClean="0">
                <a:solidFill>
                  <a:schemeClr val="tx1">
                    <a:lumMod val="85000"/>
                    <a:lumOff val="15000"/>
                  </a:schemeClr>
                </a:solidFill>
              </a:rPr>
              <a:t>City, </a:t>
            </a:r>
            <a:r>
              <a:rPr lang="de-DE" b="1" dirty="0" err="1" smtClean="0">
                <a:solidFill>
                  <a:schemeClr val="tx1">
                    <a:lumMod val="85000"/>
                    <a:lumOff val="15000"/>
                  </a:schemeClr>
                </a:solidFill>
              </a:rPr>
              <a:t>dd.mm.yyyy</a:t>
            </a:r>
            <a:r>
              <a:rPr lang="de-DE" b="1" dirty="0" smtClean="0">
                <a:solidFill>
                  <a:schemeClr val="tx1">
                    <a:lumMod val="85000"/>
                    <a:lumOff val="15000"/>
                  </a:schemeClr>
                </a:solidFill>
              </a:rPr>
              <a:t> </a:t>
            </a:r>
            <a:endParaRPr lang="de-DE" b="1" dirty="0">
              <a:solidFill>
                <a:schemeClr val="tx1">
                  <a:lumMod val="85000"/>
                  <a:lumOff val="15000"/>
                </a:schemeClr>
              </a:solidFill>
            </a:endParaRPr>
          </a:p>
        </p:txBody>
      </p:sp>
    </p:spTree>
    <p:extLst>
      <p:ext uri="{BB962C8B-B14F-4D97-AF65-F5344CB8AC3E}">
        <p14:creationId xmlns:p14="http://schemas.microsoft.com/office/powerpoint/2010/main" val="60392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b="1" dirty="0" smtClean="0">
                <a:latin typeface="Cera PRO" panose="00000500000000000000" pitchFamily="50" charset="0"/>
              </a:rPr>
              <a:t>Design </a:t>
            </a:r>
            <a:r>
              <a:rPr lang="de-DE" sz="3600" b="1" dirty="0" err="1" smtClean="0">
                <a:latin typeface="Cera PRO" panose="00000500000000000000" pitchFamily="50" charset="0"/>
              </a:rPr>
              <a:t>the</a:t>
            </a:r>
            <a:r>
              <a:rPr lang="de-DE" sz="3600" b="1" dirty="0" smtClean="0">
                <a:latin typeface="Cera PRO" panose="00000500000000000000" pitchFamily="50" charset="0"/>
              </a:rPr>
              <a:t> ideal </a:t>
            </a:r>
            <a:r>
              <a:rPr lang="de-DE" sz="3600" b="1" dirty="0" smtClean="0">
                <a:latin typeface="Cera PRO" panose="00000500000000000000" pitchFamily="50" charset="0"/>
              </a:rPr>
              <a:t>digital </a:t>
            </a:r>
            <a:r>
              <a:rPr lang="de-DE" sz="3600" b="1" dirty="0" err="1" smtClean="0">
                <a:latin typeface="Cera PRO" panose="00000500000000000000" pitchFamily="50" charset="0"/>
              </a:rPr>
              <a:t>shopping</a:t>
            </a:r>
            <a:r>
              <a:rPr lang="de-DE" sz="3600" b="1" dirty="0" smtClean="0">
                <a:latin typeface="Cera PRO" panose="00000500000000000000" pitchFamily="50" charset="0"/>
              </a:rPr>
              <a:t> </a:t>
            </a:r>
            <a:r>
              <a:rPr lang="de-DE" sz="3600" b="1" dirty="0" err="1" smtClean="0">
                <a:latin typeface="Cera PRO" panose="00000500000000000000" pitchFamily="50" charset="0"/>
              </a:rPr>
              <a:t>experience</a:t>
            </a:r>
            <a:r>
              <a:rPr lang="de-DE" sz="3600" b="1" dirty="0" smtClean="0">
                <a:latin typeface="Cera PRO" panose="00000500000000000000" pitchFamily="50" charset="0"/>
              </a:rPr>
              <a:t> </a:t>
            </a:r>
            <a:r>
              <a:rPr lang="de-DE" sz="3600" b="1" dirty="0" err="1" smtClean="0">
                <a:latin typeface="Cera PRO" panose="00000500000000000000" pitchFamily="50" charset="0"/>
              </a:rPr>
              <a:t>for</a:t>
            </a:r>
            <a:r>
              <a:rPr lang="de-DE" sz="3600" b="1" dirty="0" smtClean="0">
                <a:latin typeface="Cera PRO" panose="00000500000000000000" pitchFamily="50" charset="0"/>
              </a:rPr>
              <a:t> </a:t>
            </a:r>
            <a:r>
              <a:rPr lang="de-DE" sz="3600" b="1" dirty="0" err="1" smtClean="0">
                <a:latin typeface="Cera PRO" panose="00000500000000000000" pitchFamily="50" charset="0"/>
              </a:rPr>
              <a:t>organic</a:t>
            </a:r>
            <a:r>
              <a:rPr lang="de-DE" sz="3600" b="1" dirty="0" smtClean="0">
                <a:latin typeface="Cera PRO" panose="00000500000000000000" pitchFamily="50" charset="0"/>
              </a:rPr>
              <a:t> </a:t>
            </a:r>
            <a:r>
              <a:rPr lang="de-DE" sz="3600" b="1" dirty="0" err="1" smtClean="0">
                <a:latin typeface="Cera PRO" panose="00000500000000000000" pitchFamily="50" charset="0"/>
              </a:rPr>
              <a:t>lovers</a:t>
            </a:r>
            <a:endParaRPr lang="de-DE" sz="3600" b="1" dirty="0">
              <a:latin typeface="Cera PRO" panose="00000500000000000000" pitchFamily="50" charset="0"/>
            </a:endParaRPr>
          </a:p>
        </p:txBody>
      </p:sp>
      <p:sp>
        <p:nvSpPr>
          <p:cNvPr id="3" name="Inhaltsplatzhalter 2"/>
          <p:cNvSpPr>
            <a:spLocks noGrp="1"/>
          </p:cNvSpPr>
          <p:nvPr>
            <p:ph idx="1"/>
          </p:nvPr>
        </p:nvSpPr>
        <p:spPr>
          <a:xfrm>
            <a:off x="838200" y="1825624"/>
            <a:ext cx="10515600" cy="4718051"/>
          </a:xfrm>
        </p:spPr>
        <p:txBody>
          <a:bodyPr>
            <a:normAutofit/>
          </a:bodyPr>
          <a:lstStyle/>
          <a:p>
            <a:pPr marL="0" indent="0">
              <a:buNone/>
            </a:pPr>
            <a:r>
              <a:rPr lang="de-DE" sz="1400" dirty="0" smtClean="0">
                <a:latin typeface="Cera PRO" panose="00000500000000000000" pitchFamily="50" charset="0"/>
              </a:rPr>
              <a:t>3 Min (</a:t>
            </a:r>
            <a:r>
              <a:rPr lang="de-DE" sz="1400" dirty="0" err="1" smtClean="0">
                <a:latin typeface="Cera PRO" panose="00000500000000000000" pitchFamily="50" charset="0"/>
              </a:rPr>
              <a:t>individually</a:t>
            </a:r>
            <a:r>
              <a:rPr lang="de-DE" sz="1400" dirty="0" smtClean="0">
                <a:latin typeface="Cera PRO" panose="00000500000000000000" pitchFamily="50" charset="0"/>
              </a:rPr>
              <a:t>)</a:t>
            </a:r>
          </a:p>
          <a:p>
            <a:pPr marL="0" indent="0">
              <a:buNone/>
            </a:pPr>
            <a:r>
              <a:rPr lang="de-DE" sz="2000" dirty="0" smtClean="0"/>
              <a:t>   </a:t>
            </a:r>
            <a:r>
              <a:rPr lang="de-DE" sz="1800" dirty="0" smtClean="0"/>
              <a:t>Sketch </a:t>
            </a:r>
            <a:r>
              <a:rPr lang="de-DE" sz="1800" dirty="0" err="1"/>
              <a:t>your</a:t>
            </a:r>
            <a:r>
              <a:rPr lang="de-DE" sz="1800" dirty="0"/>
              <a:t> </a:t>
            </a:r>
            <a:r>
              <a:rPr lang="de-DE" sz="1800" dirty="0" err="1"/>
              <a:t>idea</a:t>
            </a:r>
            <a:r>
              <a:rPr lang="de-DE" sz="1800" dirty="0"/>
              <a:t> </a:t>
            </a:r>
            <a:r>
              <a:rPr lang="de-DE" sz="1800" dirty="0" err="1"/>
              <a:t>here</a:t>
            </a:r>
            <a:r>
              <a:rPr lang="de-DE" sz="1800" dirty="0"/>
              <a:t>!</a:t>
            </a:r>
          </a:p>
          <a:p>
            <a:pPr marL="0" indent="0">
              <a:buNone/>
            </a:pPr>
            <a:endParaRPr lang="de-DE" dirty="0"/>
          </a:p>
          <a:p>
            <a:pPr marL="0" indent="0">
              <a:buNone/>
            </a:pPr>
            <a:endParaRPr lang="de-DE" dirty="0"/>
          </a:p>
          <a:p>
            <a:pPr marL="0" indent="0">
              <a:buNone/>
            </a:pPr>
            <a:endParaRPr lang="de-DE" dirty="0" smtClean="0"/>
          </a:p>
          <a:p>
            <a:pPr marL="0" indent="0">
              <a:buNone/>
            </a:pPr>
            <a:endParaRPr lang="de-DE" dirty="0"/>
          </a:p>
          <a:p>
            <a:pPr marL="0" indent="0">
              <a:buNone/>
            </a:pPr>
            <a:endParaRPr lang="de-DE" dirty="0" smtClean="0"/>
          </a:p>
          <a:p>
            <a:pPr marL="0" indent="0">
              <a:buNone/>
            </a:pPr>
            <a:endParaRPr lang="de-DE" dirty="0"/>
          </a:p>
          <a:p>
            <a:pPr marL="0" indent="0">
              <a:buNone/>
            </a:pPr>
            <a:endParaRPr lang="de-DE" dirty="0" smtClean="0"/>
          </a:p>
          <a:p>
            <a:pPr marL="0" indent="0">
              <a:buNone/>
            </a:pPr>
            <a:endParaRPr lang="de-DE" dirty="0"/>
          </a:p>
          <a:p>
            <a:pPr marL="0" indent="0">
              <a:buNone/>
            </a:pPr>
            <a:endParaRPr lang="de-DE" dirty="0"/>
          </a:p>
        </p:txBody>
      </p:sp>
      <p:sp>
        <p:nvSpPr>
          <p:cNvPr id="4" name="Rechteck 3"/>
          <p:cNvSpPr/>
          <p:nvPr/>
        </p:nvSpPr>
        <p:spPr>
          <a:xfrm>
            <a:off x="965200" y="2163778"/>
            <a:ext cx="10388600" cy="39011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oliennummernplatzhalter 4"/>
          <p:cNvSpPr>
            <a:spLocks noGrp="1"/>
          </p:cNvSpPr>
          <p:nvPr>
            <p:ph type="sldNum" sz="quarter" idx="12"/>
          </p:nvPr>
        </p:nvSpPr>
        <p:spPr/>
        <p:txBody>
          <a:bodyPr/>
          <a:lstStyle/>
          <a:p>
            <a:fld id="{03F3538E-A1F0-4CD0-9C50-B15E92D28D44}" type="slidenum">
              <a:rPr lang="de-DE" smtClean="0"/>
              <a:t>2</a:t>
            </a:fld>
            <a:endParaRPr lang="de-DE"/>
          </a:p>
        </p:txBody>
      </p:sp>
    </p:spTree>
    <p:extLst>
      <p:ext uri="{BB962C8B-B14F-4D97-AF65-F5344CB8AC3E}">
        <p14:creationId xmlns:p14="http://schemas.microsoft.com/office/powerpoint/2010/main" val="3139142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3942"/>
            <a:ext cx="10515600" cy="1325563"/>
          </a:xfrm>
        </p:spPr>
        <p:txBody>
          <a:bodyPr>
            <a:normAutofit/>
          </a:bodyPr>
          <a:lstStyle/>
          <a:p>
            <a:r>
              <a:rPr lang="de-DE" sz="3600" b="1" dirty="0" err="1" smtClean="0">
                <a:latin typeface="Cera PRO" panose="00000500000000000000" pitchFamily="50" charset="0"/>
              </a:rPr>
              <a:t>Draft</a:t>
            </a:r>
            <a:r>
              <a:rPr lang="de-DE" sz="3600" b="1" dirty="0" smtClean="0">
                <a:latin typeface="Cera PRO" panose="00000500000000000000" pitchFamily="50" charset="0"/>
              </a:rPr>
              <a:t> </a:t>
            </a:r>
            <a:r>
              <a:rPr lang="de-DE" sz="3600" b="1" dirty="0" err="1" smtClean="0">
                <a:latin typeface="Cera PRO" panose="00000500000000000000" pitchFamily="50" charset="0"/>
              </a:rPr>
              <a:t>the</a:t>
            </a:r>
            <a:r>
              <a:rPr lang="de-DE" sz="3600" b="1" dirty="0" smtClean="0">
                <a:latin typeface="Cera PRO" panose="00000500000000000000" pitchFamily="50" charset="0"/>
              </a:rPr>
              <a:t> </a:t>
            </a:r>
            <a:r>
              <a:rPr lang="de-DE" sz="3600" b="1" dirty="0" err="1" smtClean="0">
                <a:latin typeface="Cera PRO" panose="00000500000000000000" pitchFamily="50" charset="0"/>
              </a:rPr>
              <a:t>strategic</a:t>
            </a:r>
            <a:r>
              <a:rPr lang="de-DE" sz="3600" b="1" dirty="0" smtClean="0">
                <a:latin typeface="Cera PRO" panose="00000500000000000000" pitchFamily="50" charset="0"/>
              </a:rPr>
              <a:t> </a:t>
            </a:r>
            <a:r>
              <a:rPr lang="de-DE" sz="3600" b="1" dirty="0" err="1" smtClean="0">
                <a:latin typeface="Cera PRO" panose="00000500000000000000" pitchFamily="50" charset="0"/>
              </a:rPr>
              <a:t>landscape</a:t>
            </a:r>
            <a:r>
              <a:rPr lang="de-DE" sz="3600" b="1" dirty="0" smtClean="0">
                <a:latin typeface="Cera PRO" panose="00000500000000000000" pitchFamily="50" charset="0"/>
              </a:rPr>
              <a:t> </a:t>
            </a:r>
            <a:r>
              <a:rPr lang="de-DE" sz="3600" b="1" dirty="0" err="1" smtClean="0">
                <a:latin typeface="Cera PRO" panose="00000500000000000000" pitchFamily="50" charset="0"/>
              </a:rPr>
              <a:t>map</a:t>
            </a:r>
            <a:r>
              <a:rPr lang="de-DE" sz="3600" b="1" dirty="0" smtClean="0">
                <a:latin typeface="Cera PRO" panose="00000500000000000000" pitchFamily="50" charset="0"/>
              </a:rPr>
              <a:t> </a:t>
            </a:r>
            <a:br>
              <a:rPr lang="de-DE" sz="3600" b="1" dirty="0" smtClean="0">
                <a:latin typeface="Cera PRO" panose="00000500000000000000" pitchFamily="50" charset="0"/>
              </a:rPr>
            </a:br>
            <a:r>
              <a:rPr lang="de-DE" sz="3600" b="1" dirty="0" err="1" smtClean="0">
                <a:latin typeface="Cera PRO" panose="00000500000000000000" pitchFamily="50" charset="0"/>
              </a:rPr>
              <a:t>with</a:t>
            </a:r>
            <a:r>
              <a:rPr lang="de-DE" sz="3600" b="1" dirty="0" smtClean="0">
                <a:latin typeface="Cera PRO" panose="00000500000000000000" pitchFamily="50" charset="0"/>
              </a:rPr>
              <a:t> </a:t>
            </a:r>
            <a:r>
              <a:rPr lang="de-DE" sz="3600" b="1" dirty="0" err="1" smtClean="0">
                <a:latin typeface="Cera PRO" panose="00000500000000000000" pitchFamily="50" charset="0"/>
              </a:rPr>
              <a:t>your</a:t>
            </a:r>
            <a:r>
              <a:rPr lang="de-DE" sz="3600" b="1" dirty="0" smtClean="0">
                <a:latin typeface="Cera PRO" panose="00000500000000000000" pitchFamily="50" charset="0"/>
              </a:rPr>
              <a:t> partner</a:t>
            </a:r>
            <a:endParaRPr lang="de-DE" sz="3600" b="1" dirty="0">
              <a:latin typeface="Cera PRO" panose="00000500000000000000" pitchFamily="50" charset="0"/>
            </a:endParaRPr>
          </a:p>
        </p:txBody>
      </p:sp>
      <p:sp>
        <p:nvSpPr>
          <p:cNvPr id="4" name="Foliennummernplatzhalter 3"/>
          <p:cNvSpPr>
            <a:spLocks noGrp="1"/>
          </p:cNvSpPr>
          <p:nvPr>
            <p:ph type="sldNum" sz="quarter" idx="12"/>
          </p:nvPr>
        </p:nvSpPr>
        <p:spPr/>
        <p:txBody>
          <a:bodyPr/>
          <a:lstStyle/>
          <a:p>
            <a:fld id="{03F3538E-A1F0-4CD0-9C50-B15E92D28D44}" type="slidenum">
              <a:rPr lang="de-DE" smtClean="0"/>
              <a:t>3</a:t>
            </a:fld>
            <a:endParaRPr lang="de-DE"/>
          </a:p>
        </p:txBody>
      </p:sp>
      <p:grpSp>
        <p:nvGrpSpPr>
          <p:cNvPr id="7" name="Gruppieren 6"/>
          <p:cNvGrpSpPr/>
          <p:nvPr/>
        </p:nvGrpSpPr>
        <p:grpSpPr>
          <a:xfrm>
            <a:off x="413442" y="1768821"/>
            <a:ext cx="1665837" cy="523220"/>
            <a:chOff x="1090942" y="2254314"/>
            <a:chExt cx="1665837" cy="523220"/>
          </a:xfrm>
        </p:grpSpPr>
        <p:sp>
          <p:nvSpPr>
            <p:cNvPr id="5" name="Rechteck 4"/>
            <p:cNvSpPr/>
            <p:nvPr/>
          </p:nvSpPr>
          <p:spPr>
            <a:xfrm>
              <a:off x="1122630" y="2254314"/>
              <a:ext cx="1602463" cy="523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p:cNvSpPr txBox="1"/>
            <p:nvPr/>
          </p:nvSpPr>
          <p:spPr>
            <a:xfrm>
              <a:off x="1090942" y="2254314"/>
              <a:ext cx="1665837" cy="523220"/>
            </a:xfrm>
            <a:prstGeom prst="rect">
              <a:avLst/>
            </a:prstGeom>
            <a:noFill/>
          </p:spPr>
          <p:txBody>
            <a:bodyPr wrap="square" rtlCol="0">
              <a:spAutoFit/>
            </a:bodyPr>
            <a:lstStyle/>
            <a:p>
              <a:r>
                <a:rPr lang="de-DE" sz="1400" dirty="0" smtClean="0">
                  <a:latin typeface="Cera PRO" panose="00000500000000000000" pitchFamily="50" charset="0"/>
                </a:rPr>
                <a:t>Technology/ Legal </a:t>
              </a:r>
              <a:r>
                <a:rPr lang="de-DE" sz="1400" dirty="0" err="1">
                  <a:latin typeface="Cera PRO" panose="00000500000000000000" pitchFamily="50" charset="0"/>
                </a:rPr>
                <a:t>t</a:t>
              </a:r>
              <a:r>
                <a:rPr lang="de-DE" sz="1400" dirty="0" err="1" smtClean="0">
                  <a:latin typeface="Cera PRO" panose="00000500000000000000" pitchFamily="50" charset="0"/>
                </a:rPr>
                <a:t>rends</a:t>
              </a:r>
              <a:endParaRPr lang="de-DE" sz="1400" dirty="0">
                <a:latin typeface="Cera PRO" panose="00000500000000000000" pitchFamily="50" charset="0"/>
              </a:endParaRPr>
            </a:p>
          </p:txBody>
        </p:sp>
      </p:grpSp>
      <p:grpSp>
        <p:nvGrpSpPr>
          <p:cNvPr id="8" name="Gruppieren 7"/>
          <p:cNvGrpSpPr/>
          <p:nvPr/>
        </p:nvGrpSpPr>
        <p:grpSpPr>
          <a:xfrm>
            <a:off x="9956573" y="5563643"/>
            <a:ext cx="1897431" cy="523220"/>
            <a:chOff x="1093587" y="2254314"/>
            <a:chExt cx="1897431" cy="523220"/>
          </a:xfrm>
        </p:grpSpPr>
        <p:sp>
          <p:nvSpPr>
            <p:cNvPr id="9" name="Rechteck 8"/>
            <p:cNvSpPr/>
            <p:nvPr/>
          </p:nvSpPr>
          <p:spPr>
            <a:xfrm>
              <a:off x="1122630" y="2254314"/>
              <a:ext cx="1602463" cy="523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p:cNvSpPr txBox="1"/>
            <p:nvPr/>
          </p:nvSpPr>
          <p:spPr>
            <a:xfrm>
              <a:off x="1093587" y="2254314"/>
              <a:ext cx="1897431" cy="523220"/>
            </a:xfrm>
            <a:prstGeom prst="rect">
              <a:avLst/>
            </a:prstGeom>
            <a:noFill/>
          </p:spPr>
          <p:txBody>
            <a:bodyPr wrap="square" rtlCol="0">
              <a:spAutoFit/>
            </a:bodyPr>
            <a:lstStyle/>
            <a:p>
              <a:r>
                <a:rPr lang="de-DE" sz="1400" dirty="0" err="1" smtClean="0">
                  <a:latin typeface="Cera PRO" panose="00000500000000000000" pitchFamily="50" charset="0"/>
                </a:rPr>
                <a:t>Ongoing</a:t>
              </a:r>
              <a:r>
                <a:rPr lang="de-DE" sz="1400" dirty="0" smtClean="0">
                  <a:latin typeface="Cera PRO" panose="00000500000000000000" pitchFamily="50" charset="0"/>
                </a:rPr>
                <a:t> </a:t>
              </a:r>
              <a:r>
                <a:rPr lang="de-DE" sz="1400" dirty="0" err="1" smtClean="0">
                  <a:latin typeface="Cera PRO" panose="00000500000000000000" pitchFamily="50" charset="0"/>
                </a:rPr>
                <a:t>econo</a:t>
              </a:r>
              <a:r>
                <a:rPr lang="de-DE" sz="1400" dirty="0" smtClean="0">
                  <a:latin typeface="Cera PRO" panose="00000500000000000000" pitchFamily="50" charset="0"/>
                </a:rPr>
                <a:t>-</a:t>
              </a:r>
              <a:br>
                <a:rPr lang="de-DE" sz="1400" dirty="0" smtClean="0">
                  <a:latin typeface="Cera PRO" panose="00000500000000000000" pitchFamily="50" charset="0"/>
                </a:rPr>
              </a:br>
              <a:r>
                <a:rPr lang="de-DE" sz="1400" dirty="0" err="1" smtClean="0">
                  <a:latin typeface="Cera PRO" panose="00000500000000000000" pitchFamily="50" charset="0"/>
                </a:rPr>
                <a:t>mic</a:t>
              </a:r>
              <a:r>
                <a:rPr lang="de-DE" sz="1400" dirty="0" smtClean="0">
                  <a:latin typeface="Cera PRO" panose="00000500000000000000" pitchFamily="50" charset="0"/>
                </a:rPr>
                <a:t> </a:t>
              </a:r>
              <a:r>
                <a:rPr lang="de-DE" sz="1400" dirty="0" err="1" smtClean="0">
                  <a:latin typeface="Cera PRO" panose="00000500000000000000" pitchFamily="50" charset="0"/>
                </a:rPr>
                <a:t>environment</a:t>
              </a:r>
              <a:endParaRPr lang="de-DE" sz="1400" dirty="0">
                <a:latin typeface="Cera PRO" panose="00000500000000000000" pitchFamily="50" charset="0"/>
              </a:endParaRPr>
            </a:p>
          </p:txBody>
        </p:sp>
      </p:grpSp>
      <p:grpSp>
        <p:nvGrpSpPr>
          <p:cNvPr id="11" name="Gruppieren 10"/>
          <p:cNvGrpSpPr/>
          <p:nvPr/>
        </p:nvGrpSpPr>
        <p:grpSpPr>
          <a:xfrm>
            <a:off x="476816" y="5563643"/>
            <a:ext cx="1742792" cy="523220"/>
            <a:chOff x="1122628" y="2254314"/>
            <a:chExt cx="1742792" cy="523220"/>
          </a:xfrm>
        </p:grpSpPr>
        <p:sp>
          <p:nvSpPr>
            <p:cNvPr id="12" name="Rechteck 11"/>
            <p:cNvSpPr/>
            <p:nvPr/>
          </p:nvSpPr>
          <p:spPr>
            <a:xfrm>
              <a:off x="1122628" y="2254314"/>
              <a:ext cx="1602463" cy="523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p:cNvSpPr txBox="1"/>
            <p:nvPr/>
          </p:nvSpPr>
          <p:spPr>
            <a:xfrm>
              <a:off x="1199583" y="2254314"/>
              <a:ext cx="1665837" cy="523220"/>
            </a:xfrm>
            <a:prstGeom prst="rect">
              <a:avLst/>
            </a:prstGeom>
            <a:noFill/>
          </p:spPr>
          <p:txBody>
            <a:bodyPr wrap="square" rtlCol="0">
              <a:spAutoFit/>
            </a:bodyPr>
            <a:lstStyle/>
            <a:p>
              <a:r>
                <a:rPr lang="de-DE" sz="1400" dirty="0" err="1" smtClean="0">
                  <a:latin typeface="Cera PRO" panose="00000500000000000000" pitchFamily="50" charset="0"/>
                </a:rPr>
                <a:t>Competitor</a:t>
              </a:r>
              <a:r>
                <a:rPr lang="de-DE" sz="1400" dirty="0" smtClean="0">
                  <a:latin typeface="Cera PRO" panose="00000500000000000000" pitchFamily="50" charset="0"/>
                </a:rPr>
                <a:t> </a:t>
              </a:r>
              <a:r>
                <a:rPr lang="de-DE" sz="1400" dirty="0" err="1" smtClean="0">
                  <a:latin typeface="Cera PRO" panose="00000500000000000000" pitchFamily="50" charset="0"/>
                </a:rPr>
                <a:t>trends</a:t>
              </a:r>
              <a:endParaRPr lang="de-DE" sz="1400" dirty="0">
                <a:latin typeface="Cera PRO" panose="00000500000000000000" pitchFamily="50" charset="0"/>
              </a:endParaRPr>
            </a:p>
          </p:txBody>
        </p:sp>
      </p:grpSp>
      <p:grpSp>
        <p:nvGrpSpPr>
          <p:cNvPr id="14" name="Gruppieren 13"/>
          <p:cNvGrpSpPr/>
          <p:nvPr/>
        </p:nvGrpSpPr>
        <p:grpSpPr>
          <a:xfrm>
            <a:off x="9956573" y="1676716"/>
            <a:ext cx="1665837" cy="523220"/>
            <a:chOff x="1122630" y="2254314"/>
            <a:chExt cx="1665837" cy="523220"/>
          </a:xfrm>
        </p:grpSpPr>
        <p:sp>
          <p:nvSpPr>
            <p:cNvPr id="15" name="Rechteck 14"/>
            <p:cNvSpPr/>
            <p:nvPr/>
          </p:nvSpPr>
          <p:spPr>
            <a:xfrm>
              <a:off x="1122630" y="2254314"/>
              <a:ext cx="1602463" cy="523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p:cNvSpPr txBox="1"/>
            <p:nvPr/>
          </p:nvSpPr>
          <p:spPr>
            <a:xfrm>
              <a:off x="1122630" y="2362035"/>
              <a:ext cx="1665837" cy="307777"/>
            </a:xfrm>
            <a:prstGeom prst="rect">
              <a:avLst/>
            </a:prstGeom>
            <a:noFill/>
          </p:spPr>
          <p:txBody>
            <a:bodyPr wrap="square" rtlCol="0">
              <a:spAutoFit/>
            </a:bodyPr>
            <a:lstStyle/>
            <a:p>
              <a:r>
                <a:rPr lang="de-DE" sz="1400" dirty="0" smtClean="0">
                  <a:latin typeface="Cera PRO" panose="00000500000000000000" pitchFamily="50" charset="0"/>
                </a:rPr>
                <a:t>Customer </a:t>
              </a:r>
              <a:r>
                <a:rPr lang="de-DE" sz="1400" dirty="0" err="1" smtClean="0">
                  <a:latin typeface="Cera PRO" panose="00000500000000000000" pitchFamily="50" charset="0"/>
                </a:rPr>
                <a:t>trends</a:t>
              </a:r>
              <a:endParaRPr lang="de-DE" sz="1400" dirty="0">
                <a:latin typeface="Cera PRO" panose="00000500000000000000" pitchFamily="50" charset="0"/>
              </a:endParaRPr>
            </a:p>
          </p:txBody>
        </p:sp>
      </p:grpSp>
      <p:cxnSp>
        <p:nvCxnSpPr>
          <p:cNvPr id="26" name="Gerader Verbinder 25"/>
          <p:cNvCxnSpPr/>
          <p:nvPr/>
        </p:nvCxnSpPr>
        <p:spPr>
          <a:xfrm flipH="1">
            <a:off x="6095039" y="1644750"/>
            <a:ext cx="1" cy="466566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r Verbinder 26"/>
          <p:cNvCxnSpPr/>
          <p:nvPr/>
        </p:nvCxnSpPr>
        <p:spPr>
          <a:xfrm flipH="1">
            <a:off x="337996" y="3973054"/>
            <a:ext cx="11516008" cy="905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feld 2"/>
          <p:cNvSpPr txBox="1"/>
          <p:nvPr/>
        </p:nvSpPr>
        <p:spPr>
          <a:xfrm>
            <a:off x="860877" y="1336973"/>
            <a:ext cx="2325667" cy="307777"/>
          </a:xfrm>
          <a:prstGeom prst="rect">
            <a:avLst/>
          </a:prstGeom>
          <a:noFill/>
        </p:spPr>
        <p:txBody>
          <a:bodyPr wrap="square" rtlCol="0">
            <a:spAutoFit/>
          </a:bodyPr>
          <a:lstStyle/>
          <a:p>
            <a:r>
              <a:rPr lang="de-DE" sz="1400" dirty="0">
                <a:latin typeface="Cera PRO" panose="00000500000000000000" pitchFamily="50" charset="0"/>
              </a:rPr>
              <a:t>3 </a:t>
            </a:r>
            <a:r>
              <a:rPr lang="de-DE" sz="1400" dirty="0" smtClean="0">
                <a:latin typeface="Cera PRO" panose="00000500000000000000" pitchFamily="50" charset="0"/>
              </a:rPr>
              <a:t>Min. (</a:t>
            </a:r>
            <a:r>
              <a:rPr lang="de-DE" sz="1400" dirty="0" err="1" smtClean="0">
                <a:latin typeface="Cera PRO" panose="00000500000000000000" pitchFamily="50" charset="0"/>
              </a:rPr>
              <a:t>working</a:t>
            </a:r>
            <a:r>
              <a:rPr lang="de-DE" sz="1400" dirty="0" smtClean="0">
                <a:latin typeface="Cera PRO" panose="00000500000000000000" pitchFamily="50" charset="0"/>
              </a:rPr>
              <a:t> in </a:t>
            </a:r>
            <a:r>
              <a:rPr lang="de-DE" sz="1400" dirty="0" err="1" smtClean="0">
                <a:latin typeface="Cera PRO" panose="00000500000000000000" pitchFamily="50" charset="0"/>
              </a:rPr>
              <a:t>pairs</a:t>
            </a:r>
            <a:r>
              <a:rPr lang="de-DE" sz="1400" dirty="0" smtClean="0">
                <a:latin typeface="Cera PRO" panose="00000500000000000000" pitchFamily="50" charset="0"/>
              </a:rPr>
              <a:t>)</a:t>
            </a:r>
            <a:endParaRPr lang="de-DE" dirty="0"/>
          </a:p>
        </p:txBody>
      </p:sp>
      <p:pic>
        <p:nvPicPr>
          <p:cNvPr id="21" name="Grafik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3098" y="54088"/>
            <a:ext cx="1505160" cy="1505160"/>
          </a:xfrm>
          <a:prstGeom prst="rect">
            <a:avLst/>
          </a:prstGeom>
        </p:spPr>
      </p:pic>
      <p:pic>
        <p:nvPicPr>
          <p:cNvPr id="22" name="Grafik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1220" y="44340"/>
            <a:ext cx="1505160" cy="1505160"/>
          </a:xfrm>
          <a:prstGeom prst="rect">
            <a:avLst/>
          </a:prstGeom>
        </p:spPr>
      </p:pic>
      <p:sp>
        <p:nvSpPr>
          <p:cNvPr id="23" name="Textfeld 22"/>
          <p:cNvSpPr txBox="1"/>
          <p:nvPr/>
        </p:nvSpPr>
        <p:spPr>
          <a:xfrm>
            <a:off x="445130" y="6397294"/>
            <a:ext cx="4413473" cy="292388"/>
          </a:xfrm>
          <a:prstGeom prst="rect">
            <a:avLst/>
          </a:prstGeom>
          <a:noFill/>
        </p:spPr>
        <p:txBody>
          <a:bodyPr wrap="square" rtlCol="0">
            <a:spAutoFit/>
          </a:bodyPr>
          <a:lstStyle/>
          <a:p>
            <a:r>
              <a:rPr lang="de-DE" sz="1300" dirty="0" smtClean="0">
                <a:latin typeface="Cera PRO" panose="00000500000000000000" pitchFamily="50" charset="0"/>
                <a:hlinkClick r:id="rId4"/>
              </a:rPr>
              <a:t>Strategic </a:t>
            </a:r>
            <a:r>
              <a:rPr lang="de-DE" sz="1300" dirty="0" err="1" smtClean="0">
                <a:latin typeface="Cera PRO" panose="00000500000000000000" pitchFamily="50" charset="0"/>
                <a:hlinkClick r:id="rId4"/>
              </a:rPr>
              <a:t>Landscape</a:t>
            </a:r>
            <a:r>
              <a:rPr lang="de-DE" sz="1300" dirty="0" smtClean="0">
                <a:latin typeface="Cera PRO" panose="00000500000000000000" pitchFamily="50" charset="0"/>
                <a:hlinkClick r:id="rId4"/>
              </a:rPr>
              <a:t> </a:t>
            </a:r>
            <a:r>
              <a:rPr lang="de-DE" sz="1300" dirty="0" err="1" smtClean="0">
                <a:latin typeface="Cera PRO" panose="00000500000000000000" pitchFamily="50" charset="0"/>
                <a:hlinkClick r:id="rId4"/>
              </a:rPr>
              <a:t>Map</a:t>
            </a:r>
            <a:endParaRPr lang="de-DE" sz="1300" dirty="0">
              <a:latin typeface="Cera PRO" panose="00000500000000000000" pitchFamily="50" charset="0"/>
            </a:endParaRPr>
          </a:p>
        </p:txBody>
      </p:sp>
    </p:spTree>
    <p:extLst>
      <p:ext uri="{BB962C8B-B14F-4D97-AF65-F5344CB8AC3E}">
        <p14:creationId xmlns:p14="http://schemas.microsoft.com/office/powerpoint/2010/main" val="15776119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3600" b="1" dirty="0" smtClean="0">
                <a:latin typeface="Cera PRO" panose="00000500000000000000" pitchFamily="50" charset="0"/>
              </a:rPr>
              <a:t>Design </a:t>
            </a:r>
            <a:r>
              <a:rPr lang="de-DE" sz="3600" b="1" dirty="0" err="1" smtClean="0">
                <a:latin typeface="Cera PRO" panose="00000500000000000000" pitchFamily="50" charset="0"/>
              </a:rPr>
              <a:t>something</a:t>
            </a:r>
            <a:r>
              <a:rPr lang="de-DE" sz="3600" b="1" dirty="0" smtClean="0">
                <a:latin typeface="Cera PRO" panose="00000500000000000000" pitchFamily="50" charset="0"/>
              </a:rPr>
              <a:t> </a:t>
            </a:r>
            <a:r>
              <a:rPr lang="de-DE" sz="3600" b="1" dirty="0" err="1" smtClean="0">
                <a:latin typeface="Cera PRO" panose="00000500000000000000" pitchFamily="50" charset="0"/>
              </a:rPr>
              <a:t>useful</a:t>
            </a:r>
            <a:r>
              <a:rPr lang="de-DE" sz="3600" b="1" dirty="0" smtClean="0">
                <a:latin typeface="Cera PRO" panose="00000500000000000000" pitchFamily="50" charset="0"/>
              </a:rPr>
              <a:t> </a:t>
            </a:r>
            <a:r>
              <a:rPr lang="de-DE" sz="3600" b="1" dirty="0" err="1" smtClean="0">
                <a:latin typeface="Cera PRO" panose="00000500000000000000" pitchFamily="50" charset="0"/>
              </a:rPr>
              <a:t>for</a:t>
            </a:r>
            <a:r>
              <a:rPr lang="de-DE" sz="3600" b="1" dirty="0" smtClean="0">
                <a:latin typeface="Cera PRO" panose="00000500000000000000" pitchFamily="50" charset="0"/>
              </a:rPr>
              <a:t> </a:t>
            </a:r>
            <a:r>
              <a:rPr lang="de-DE" sz="3600" b="1" dirty="0" err="1" smtClean="0">
                <a:latin typeface="Cera PRO" panose="00000500000000000000" pitchFamily="50" charset="0"/>
              </a:rPr>
              <a:t>your</a:t>
            </a:r>
            <a:r>
              <a:rPr lang="de-DE" sz="3600" b="1" dirty="0" smtClean="0">
                <a:latin typeface="Cera PRO" panose="00000500000000000000" pitchFamily="50" charset="0"/>
              </a:rPr>
              <a:t/>
            </a:r>
            <a:br>
              <a:rPr lang="de-DE" sz="3600" b="1" dirty="0" smtClean="0">
                <a:latin typeface="Cera PRO" panose="00000500000000000000" pitchFamily="50" charset="0"/>
              </a:rPr>
            </a:br>
            <a:r>
              <a:rPr lang="de-DE" sz="3600" b="1" dirty="0" err="1" smtClean="0">
                <a:latin typeface="Cera PRO" panose="00000500000000000000" pitchFamily="50" charset="0"/>
              </a:rPr>
              <a:t>partner</a:t>
            </a:r>
            <a:r>
              <a:rPr lang="de-DE" sz="3600" b="1" dirty="0" smtClean="0">
                <a:latin typeface="Cera PRO" panose="00000500000000000000" pitchFamily="50" charset="0"/>
              </a:rPr>
              <a:t>/</a:t>
            </a:r>
            <a:r>
              <a:rPr lang="de-DE" sz="3600" b="1" dirty="0" err="1" smtClean="0">
                <a:latin typeface="Cera PRO" panose="00000500000000000000" pitchFamily="50" charset="0"/>
              </a:rPr>
              <a:t>customer</a:t>
            </a:r>
            <a:endParaRPr lang="de-DE" sz="3600" b="1" dirty="0">
              <a:latin typeface="Cera PRO" panose="00000500000000000000" pitchFamily="50" charset="0"/>
            </a:endParaRPr>
          </a:p>
        </p:txBody>
      </p:sp>
      <p:sp>
        <p:nvSpPr>
          <p:cNvPr id="5" name="Inhaltsplatzhalter 4"/>
          <p:cNvSpPr>
            <a:spLocks noGrp="1"/>
          </p:cNvSpPr>
          <p:nvPr>
            <p:ph sz="half" idx="1"/>
          </p:nvPr>
        </p:nvSpPr>
        <p:spPr>
          <a:xfrm>
            <a:off x="838200" y="1825624"/>
            <a:ext cx="5481918" cy="4832351"/>
          </a:xfrm>
        </p:spPr>
        <p:txBody>
          <a:bodyPr>
            <a:normAutofit fontScale="92500" lnSpcReduction="10000"/>
          </a:bodyPr>
          <a:lstStyle/>
          <a:p>
            <a:pPr marL="0" indent="0">
              <a:lnSpc>
                <a:spcPct val="120000"/>
              </a:lnSpc>
              <a:buNone/>
            </a:pPr>
            <a:r>
              <a:rPr lang="de-DE" dirty="0" smtClean="0">
                <a:latin typeface="Cera PRO" panose="00000500000000000000" pitchFamily="50" charset="0"/>
              </a:rPr>
              <a:t>1. Interview </a:t>
            </a:r>
            <a:br>
              <a:rPr lang="de-DE" dirty="0" smtClean="0">
                <a:latin typeface="Cera PRO" panose="00000500000000000000" pitchFamily="50" charset="0"/>
              </a:rPr>
            </a:br>
            <a:r>
              <a:rPr lang="de-DE" sz="1800" dirty="0" smtClean="0">
                <a:latin typeface="Cera PRO" panose="00000500000000000000" pitchFamily="50" charset="0"/>
              </a:rPr>
              <a:t>8 Min (2 Sessions x 4 </a:t>
            </a:r>
            <a:r>
              <a:rPr lang="de-DE" sz="1800" dirty="0" err="1" smtClean="0">
                <a:latin typeface="Cera PRO" panose="00000500000000000000" pitchFamily="50" charset="0"/>
              </a:rPr>
              <a:t>Minutes</a:t>
            </a:r>
            <a:r>
              <a:rPr lang="de-DE" sz="1800" dirty="0" smtClean="0">
                <a:latin typeface="Cera PRO" panose="00000500000000000000" pitchFamily="50" charset="0"/>
              </a:rPr>
              <a:t> </a:t>
            </a:r>
            <a:r>
              <a:rPr lang="de-DE" sz="1800" dirty="0" err="1" smtClean="0">
                <a:latin typeface="Cera PRO" panose="00000500000000000000" pitchFamily="50" charset="0"/>
              </a:rPr>
              <a:t>each</a:t>
            </a:r>
            <a:r>
              <a:rPr lang="de-DE" sz="1800" dirty="0">
                <a:latin typeface="Cera PRO" panose="00000500000000000000" pitchFamily="50" charset="0"/>
              </a:rPr>
              <a:t>) (</a:t>
            </a:r>
            <a:r>
              <a:rPr lang="de-DE" sz="1800" dirty="0" err="1">
                <a:latin typeface="Cera PRO" panose="00000500000000000000" pitchFamily="50" charset="0"/>
              </a:rPr>
              <a:t>working</a:t>
            </a:r>
            <a:r>
              <a:rPr lang="de-DE" sz="1800" dirty="0">
                <a:latin typeface="Cera PRO" panose="00000500000000000000" pitchFamily="50" charset="0"/>
              </a:rPr>
              <a:t> </a:t>
            </a:r>
            <a:r>
              <a:rPr lang="de-DE" sz="1800" dirty="0" smtClean="0">
                <a:latin typeface="Cera PRO" panose="00000500000000000000" pitchFamily="50" charset="0"/>
              </a:rPr>
              <a:t>in </a:t>
            </a:r>
            <a:r>
              <a:rPr lang="de-DE" sz="1800" dirty="0" err="1" smtClean="0">
                <a:latin typeface="Cera PRO" panose="00000500000000000000" pitchFamily="50" charset="0"/>
              </a:rPr>
              <a:t>pairs</a:t>
            </a:r>
            <a:r>
              <a:rPr lang="de-DE" sz="1800" dirty="0" smtClean="0">
                <a:latin typeface="Cera PRO" panose="00000500000000000000" pitchFamily="50" charset="0"/>
              </a:rPr>
              <a:t>)</a:t>
            </a:r>
            <a:endParaRPr lang="de-DE" sz="1400" dirty="0" smtClean="0">
              <a:latin typeface="Cera PRO" panose="00000500000000000000" pitchFamily="50" charset="0"/>
            </a:endParaRPr>
          </a:p>
          <a:p>
            <a:pPr indent="-134938"/>
            <a:r>
              <a:rPr lang="de-DE" sz="1300" i="1" dirty="0" err="1" smtClean="0">
                <a:latin typeface="Cera PRO" panose="00000500000000000000" pitchFamily="50" charset="0"/>
              </a:rPr>
              <a:t>What</a:t>
            </a:r>
            <a:r>
              <a:rPr lang="de-DE" sz="1300" i="1" dirty="0" smtClean="0">
                <a:latin typeface="Cera PRO" panose="00000500000000000000" pitchFamily="50" charset="0"/>
              </a:rPr>
              <a:t> </a:t>
            </a:r>
            <a:r>
              <a:rPr lang="de-DE" sz="1300" i="1" dirty="0" err="1" smtClean="0">
                <a:latin typeface="Cera PRO" panose="00000500000000000000" pitchFamily="50" charset="0"/>
              </a:rPr>
              <a:t>are</a:t>
            </a:r>
            <a:r>
              <a:rPr lang="de-DE" sz="1300" i="1" dirty="0" smtClean="0">
                <a:latin typeface="Cera PRO" panose="00000500000000000000" pitchFamily="50" charset="0"/>
              </a:rPr>
              <a:t> </a:t>
            </a:r>
            <a:r>
              <a:rPr lang="de-DE" sz="1300" i="1" dirty="0" err="1" smtClean="0">
                <a:latin typeface="Cera PRO" panose="00000500000000000000" pitchFamily="50" charset="0"/>
              </a:rPr>
              <a:t>your</a:t>
            </a:r>
            <a:r>
              <a:rPr lang="de-DE" sz="1300" i="1" dirty="0" smtClean="0">
                <a:latin typeface="Cera PRO" panose="00000500000000000000" pitchFamily="50" charset="0"/>
              </a:rPr>
              <a:t> </a:t>
            </a:r>
            <a:r>
              <a:rPr lang="de-DE" sz="1300" i="1" dirty="0" err="1" smtClean="0">
                <a:latin typeface="Cera PRO" panose="00000500000000000000" pitchFamily="50" charset="0"/>
              </a:rPr>
              <a:t>partner‘s</a:t>
            </a:r>
            <a:r>
              <a:rPr lang="de-DE" sz="1300" i="1" dirty="0" smtClean="0">
                <a:latin typeface="Cera PRO" panose="00000500000000000000" pitchFamily="50" charset="0"/>
              </a:rPr>
              <a:t> </a:t>
            </a:r>
            <a:r>
              <a:rPr lang="de-DE" sz="1300" i="1" dirty="0" err="1" smtClean="0">
                <a:latin typeface="Cera PRO" panose="00000500000000000000" pitchFamily="50" charset="0"/>
              </a:rPr>
              <a:t>tasks</a:t>
            </a:r>
            <a:r>
              <a:rPr lang="de-DE" sz="1300" i="1" dirty="0" smtClean="0">
                <a:latin typeface="Cera PRO" panose="00000500000000000000" pitchFamily="50" charset="0"/>
              </a:rPr>
              <a:t>? (Jobs)</a:t>
            </a:r>
          </a:p>
          <a:p>
            <a:pPr indent="-134938"/>
            <a:r>
              <a:rPr lang="de-DE" sz="1300" i="1" dirty="0" err="1" smtClean="0">
                <a:latin typeface="Cera PRO" panose="00000500000000000000" pitchFamily="50" charset="0"/>
              </a:rPr>
              <a:t>What</a:t>
            </a:r>
            <a:r>
              <a:rPr lang="de-DE" sz="1300" i="1" dirty="0" smtClean="0">
                <a:latin typeface="Cera PRO" panose="00000500000000000000" pitchFamily="50" charset="0"/>
              </a:rPr>
              <a:t> </a:t>
            </a:r>
            <a:r>
              <a:rPr lang="de-DE" sz="1300" i="1" dirty="0" err="1" smtClean="0">
                <a:latin typeface="Cera PRO" panose="00000500000000000000" pitchFamily="50" charset="0"/>
              </a:rPr>
              <a:t>are</a:t>
            </a:r>
            <a:r>
              <a:rPr lang="de-DE" sz="1300" i="1" dirty="0" smtClean="0">
                <a:latin typeface="Cera PRO" panose="00000500000000000000" pitchFamily="50" charset="0"/>
              </a:rPr>
              <a:t> </a:t>
            </a:r>
            <a:r>
              <a:rPr lang="de-DE" sz="1300" i="1" dirty="0" err="1" smtClean="0">
                <a:latin typeface="Cera PRO" panose="00000500000000000000" pitchFamily="50" charset="0"/>
              </a:rPr>
              <a:t>your</a:t>
            </a:r>
            <a:r>
              <a:rPr lang="de-DE" sz="1300" i="1" dirty="0" smtClean="0">
                <a:latin typeface="Cera PRO" panose="00000500000000000000" pitchFamily="50" charset="0"/>
              </a:rPr>
              <a:t> </a:t>
            </a:r>
            <a:r>
              <a:rPr lang="de-DE" sz="1300" i="1" dirty="0" err="1" smtClean="0">
                <a:latin typeface="Cera PRO" panose="00000500000000000000" pitchFamily="50" charset="0"/>
              </a:rPr>
              <a:t>partner‘s</a:t>
            </a:r>
            <a:r>
              <a:rPr lang="de-DE" sz="1300" i="1" dirty="0" smtClean="0">
                <a:latin typeface="Cera PRO" panose="00000500000000000000" pitchFamily="50" charset="0"/>
              </a:rPr>
              <a:t> </a:t>
            </a:r>
            <a:r>
              <a:rPr lang="de-DE" sz="1300" i="1" dirty="0" err="1" smtClean="0">
                <a:latin typeface="Cera PRO" panose="00000500000000000000" pitchFamily="50" charset="0"/>
              </a:rPr>
              <a:t>challenges</a:t>
            </a:r>
            <a:r>
              <a:rPr lang="de-DE" sz="1300" i="1" dirty="0" smtClean="0">
                <a:latin typeface="Cera PRO" panose="00000500000000000000" pitchFamily="50" charset="0"/>
              </a:rPr>
              <a:t> (</a:t>
            </a:r>
            <a:r>
              <a:rPr lang="de-DE" sz="1300" i="1" dirty="0" err="1" smtClean="0">
                <a:latin typeface="Cera PRO" panose="00000500000000000000" pitchFamily="50" charset="0"/>
              </a:rPr>
              <a:t>Pains</a:t>
            </a:r>
            <a:r>
              <a:rPr lang="de-DE" sz="1300" i="1" dirty="0" smtClean="0">
                <a:latin typeface="Cera PRO" panose="00000500000000000000" pitchFamily="50" charset="0"/>
              </a:rPr>
              <a:t>)</a:t>
            </a:r>
          </a:p>
          <a:p>
            <a:pPr indent="-134938"/>
            <a:r>
              <a:rPr lang="de-DE" sz="1300" i="1" dirty="0" err="1" smtClean="0">
                <a:latin typeface="Cera PRO" panose="00000500000000000000" pitchFamily="50" charset="0"/>
              </a:rPr>
              <a:t>What</a:t>
            </a:r>
            <a:r>
              <a:rPr lang="de-DE" sz="1300" i="1" dirty="0" smtClean="0">
                <a:latin typeface="Cera PRO" panose="00000500000000000000" pitchFamily="50" charset="0"/>
              </a:rPr>
              <a:t> </a:t>
            </a:r>
            <a:r>
              <a:rPr lang="de-DE" sz="1300" i="1" dirty="0" err="1" smtClean="0">
                <a:latin typeface="Cera PRO" panose="00000500000000000000" pitchFamily="50" charset="0"/>
              </a:rPr>
              <a:t>is</a:t>
            </a:r>
            <a:r>
              <a:rPr lang="de-DE" sz="1300" i="1" dirty="0" smtClean="0">
                <a:latin typeface="Cera PRO" panose="00000500000000000000" pitchFamily="50" charset="0"/>
              </a:rPr>
              <a:t> </a:t>
            </a:r>
            <a:r>
              <a:rPr lang="de-DE" sz="1300" i="1" dirty="0" err="1" smtClean="0">
                <a:latin typeface="Cera PRO" panose="00000500000000000000" pitchFamily="50" charset="0"/>
              </a:rPr>
              <a:t>your</a:t>
            </a:r>
            <a:r>
              <a:rPr lang="de-DE" sz="1300" i="1" dirty="0" smtClean="0">
                <a:latin typeface="Cera PRO" panose="00000500000000000000" pitchFamily="50" charset="0"/>
              </a:rPr>
              <a:t> </a:t>
            </a:r>
            <a:r>
              <a:rPr lang="de-DE" sz="1300" i="1" dirty="0" err="1" smtClean="0">
                <a:latin typeface="Cera PRO" panose="00000500000000000000" pitchFamily="50" charset="0"/>
              </a:rPr>
              <a:t>partner‘s</a:t>
            </a:r>
            <a:r>
              <a:rPr lang="de-DE" sz="1300" i="1" dirty="0" smtClean="0">
                <a:latin typeface="Cera PRO" panose="00000500000000000000" pitchFamily="50" charset="0"/>
              </a:rPr>
              <a:t> </a:t>
            </a:r>
            <a:r>
              <a:rPr lang="de-DE" sz="1300" i="1" dirty="0" err="1" smtClean="0">
                <a:latin typeface="Cera PRO" panose="00000500000000000000" pitchFamily="50" charset="0"/>
              </a:rPr>
              <a:t>benefit</a:t>
            </a:r>
            <a:r>
              <a:rPr lang="de-DE" sz="1300" i="1" dirty="0" smtClean="0">
                <a:latin typeface="Cera PRO" panose="00000500000000000000" pitchFamily="50" charset="0"/>
              </a:rPr>
              <a:t>? (</a:t>
            </a:r>
            <a:r>
              <a:rPr lang="de-DE" sz="1300" i="1" dirty="0" err="1" smtClean="0">
                <a:latin typeface="Cera PRO" panose="00000500000000000000" pitchFamily="50" charset="0"/>
              </a:rPr>
              <a:t>Gains</a:t>
            </a:r>
            <a:r>
              <a:rPr lang="de-DE" sz="1300" i="1" dirty="0" smtClean="0">
                <a:latin typeface="Cera PRO" panose="00000500000000000000" pitchFamily="50" charset="0"/>
              </a:rPr>
              <a:t>)</a:t>
            </a: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hlinkClick r:id="rId2"/>
            </a:endParaRPr>
          </a:p>
          <a:p>
            <a:pPr marL="0" indent="0">
              <a:buNone/>
            </a:pPr>
            <a:endParaRPr lang="de-DE" sz="1400" dirty="0" smtClean="0">
              <a:latin typeface="Cera PRO" panose="00000500000000000000" pitchFamily="50" charset="0"/>
              <a:hlinkClick r:id="rId2"/>
            </a:endParaRPr>
          </a:p>
          <a:p>
            <a:pPr marL="0" indent="0">
              <a:buNone/>
            </a:pPr>
            <a:endParaRPr lang="de-DE" sz="1400" dirty="0">
              <a:latin typeface="Cera PRO" panose="00000500000000000000" pitchFamily="50" charset="0"/>
              <a:hlinkClick r:id="rId2"/>
            </a:endParaRPr>
          </a:p>
          <a:p>
            <a:pPr marL="0" indent="0">
              <a:lnSpc>
                <a:spcPct val="120000"/>
              </a:lnSpc>
              <a:buNone/>
            </a:pPr>
            <a:endParaRPr lang="de-DE" sz="1300" dirty="0" smtClean="0">
              <a:latin typeface="Cera PRO" panose="00000500000000000000" pitchFamily="50" charset="0"/>
              <a:hlinkClick r:id="rId3"/>
            </a:endParaRPr>
          </a:p>
          <a:p>
            <a:pPr marL="0" indent="0">
              <a:lnSpc>
                <a:spcPct val="120000"/>
              </a:lnSpc>
              <a:buNone/>
            </a:pPr>
            <a:r>
              <a:rPr lang="de-DE" sz="1300" dirty="0" err="1" smtClean="0">
                <a:latin typeface="Cera PRO" panose="00000500000000000000" pitchFamily="50" charset="0"/>
                <a:hlinkClick r:id="rId3"/>
              </a:rPr>
              <a:t>Conduct</a:t>
            </a:r>
            <a:r>
              <a:rPr lang="de-DE" sz="1300" dirty="0" smtClean="0">
                <a:latin typeface="Cera PRO" panose="00000500000000000000" pitchFamily="50" charset="0"/>
                <a:hlinkClick r:id="rId3"/>
              </a:rPr>
              <a:t> an Interview</a:t>
            </a:r>
            <a:r>
              <a:rPr lang="de-DE" sz="1300" dirty="0">
                <a:latin typeface="Cera PRO" panose="00000500000000000000" pitchFamily="50" charset="0"/>
              </a:rPr>
              <a:t/>
            </a:r>
            <a:br>
              <a:rPr lang="de-DE" sz="1300" dirty="0">
                <a:latin typeface="Cera PRO" panose="00000500000000000000" pitchFamily="50" charset="0"/>
              </a:rPr>
            </a:br>
            <a:r>
              <a:rPr lang="de-DE" sz="1300" dirty="0" smtClean="0">
                <a:latin typeface="Cera PRO" panose="00000500000000000000" pitchFamily="50" charset="0"/>
                <a:hlinkClick r:id="rId4"/>
              </a:rPr>
              <a:t>Value </a:t>
            </a:r>
            <a:r>
              <a:rPr lang="de-DE" sz="1300" dirty="0">
                <a:latin typeface="Cera PRO" panose="00000500000000000000" pitchFamily="50" charset="0"/>
                <a:hlinkClick r:id="rId4"/>
              </a:rPr>
              <a:t>Proposition </a:t>
            </a:r>
            <a:r>
              <a:rPr lang="de-DE" sz="1300" dirty="0" err="1" smtClean="0">
                <a:latin typeface="Cera PRO" panose="00000500000000000000" pitchFamily="50" charset="0"/>
                <a:hlinkClick r:id="rId4"/>
              </a:rPr>
              <a:t>Canvas</a:t>
            </a:r>
            <a:endParaRPr lang="de-DE" sz="1300" dirty="0">
              <a:latin typeface="Cera PRO" panose="00000500000000000000" pitchFamily="50" charset="0"/>
            </a:endParaRPr>
          </a:p>
        </p:txBody>
      </p:sp>
      <p:sp>
        <p:nvSpPr>
          <p:cNvPr id="6" name="Inhaltsplatzhalter 5"/>
          <p:cNvSpPr>
            <a:spLocks noGrp="1"/>
          </p:cNvSpPr>
          <p:nvPr>
            <p:ph sz="half" idx="2"/>
          </p:nvPr>
        </p:nvSpPr>
        <p:spPr>
          <a:xfrm>
            <a:off x="6199094" y="1825625"/>
            <a:ext cx="5907286" cy="4351338"/>
          </a:xfrm>
        </p:spPr>
        <p:txBody>
          <a:bodyPr>
            <a:normAutofit fontScale="92500" lnSpcReduction="10000"/>
          </a:bodyPr>
          <a:lstStyle/>
          <a:p>
            <a:pPr marL="0" indent="0">
              <a:lnSpc>
                <a:spcPct val="120000"/>
              </a:lnSpc>
              <a:buNone/>
            </a:pPr>
            <a:r>
              <a:rPr lang="de-DE" dirty="0" smtClean="0">
                <a:latin typeface="Cera PRO" panose="00000500000000000000" pitchFamily="50" charset="0"/>
              </a:rPr>
              <a:t>2. </a:t>
            </a:r>
            <a:r>
              <a:rPr lang="de-DE" dirty="0" err="1" smtClean="0">
                <a:latin typeface="Cera PRO" panose="00000500000000000000" pitchFamily="50" charset="0"/>
              </a:rPr>
              <a:t>Dig</a:t>
            </a:r>
            <a:r>
              <a:rPr lang="de-DE" dirty="0" smtClean="0">
                <a:latin typeface="Cera PRO" panose="00000500000000000000" pitchFamily="50" charset="0"/>
              </a:rPr>
              <a:t> </a:t>
            </a:r>
            <a:r>
              <a:rPr lang="de-DE" dirty="0" err="1" smtClean="0">
                <a:latin typeface="Cera PRO" panose="00000500000000000000" pitchFamily="50" charset="0"/>
              </a:rPr>
              <a:t>deeper</a:t>
            </a:r>
            <a:r>
              <a:rPr lang="de-DE" dirty="0" smtClean="0">
                <a:latin typeface="Cera PRO" panose="00000500000000000000" pitchFamily="50" charset="0"/>
              </a:rPr>
              <a:t> &amp; </a:t>
            </a:r>
            <a:r>
              <a:rPr lang="de-DE" dirty="0" err="1" smtClean="0">
                <a:latin typeface="Cera PRO" panose="00000500000000000000" pitchFamily="50" charset="0"/>
              </a:rPr>
              <a:t>ask</a:t>
            </a:r>
            <a:r>
              <a:rPr lang="de-DE" dirty="0" smtClean="0">
                <a:latin typeface="Cera PRO" panose="00000500000000000000" pitchFamily="50" charset="0"/>
              </a:rPr>
              <a:t> </a:t>
            </a:r>
            <a:r>
              <a:rPr lang="de-DE" dirty="0" err="1" smtClean="0">
                <a:latin typeface="Cera PRO" panose="00000500000000000000" pitchFamily="50" charset="0"/>
              </a:rPr>
              <a:t>further</a:t>
            </a:r>
            <a:r>
              <a:rPr lang="de-DE" dirty="0" smtClean="0">
                <a:latin typeface="Cera PRO" panose="00000500000000000000" pitchFamily="50" charset="0"/>
              </a:rPr>
              <a:t> </a:t>
            </a:r>
            <a:r>
              <a:rPr lang="de-DE" dirty="0" err="1" smtClean="0">
                <a:latin typeface="Cera PRO" panose="00000500000000000000" pitchFamily="50" charset="0"/>
              </a:rPr>
              <a:t>questions</a:t>
            </a:r>
            <a:r>
              <a:rPr lang="de-DE" dirty="0" smtClean="0">
                <a:latin typeface="Cera PRO" panose="00000500000000000000" pitchFamily="50" charset="0"/>
              </a:rPr>
              <a:t/>
            </a:r>
            <a:br>
              <a:rPr lang="de-DE" dirty="0" smtClean="0">
                <a:latin typeface="Cera PRO" panose="00000500000000000000" pitchFamily="50" charset="0"/>
              </a:rPr>
            </a:br>
            <a:r>
              <a:rPr lang="de-DE" sz="1800" dirty="0" smtClean="0">
                <a:latin typeface="Cera PRO" panose="00000500000000000000" pitchFamily="50" charset="0"/>
              </a:rPr>
              <a:t>6 Min (2 Sessions x 3 </a:t>
            </a:r>
            <a:r>
              <a:rPr lang="de-DE" sz="1800" dirty="0" err="1" smtClean="0">
                <a:latin typeface="Cera PRO" panose="00000500000000000000" pitchFamily="50" charset="0"/>
              </a:rPr>
              <a:t>Minutes</a:t>
            </a:r>
            <a:r>
              <a:rPr lang="de-DE" sz="1800" dirty="0" smtClean="0">
                <a:latin typeface="Cera PRO" panose="00000500000000000000" pitchFamily="50" charset="0"/>
              </a:rPr>
              <a:t> </a:t>
            </a:r>
            <a:r>
              <a:rPr lang="de-DE" sz="1800" dirty="0" err="1" smtClean="0">
                <a:latin typeface="Cera PRO" panose="00000500000000000000" pitchFamily="50" charset="0"/>
              </a:rPr>
              <a:t>each</a:t>
            </a:r>
            <a:r>
              <a:rPr lang="de-DE" sz="1800" dirty="0">
                <a:latin typeface="Cera PRO" panose="00000500000000000000" pitchFamily="50" charset="0"/>
              </a:rPr>
              <a:t>) (</a:t>
            </a:r>
            <a:r>
              <a:rPr lang="de-DE" sz="1800" dirty="0" err="1">
                <a:latin typeface="Cera PRO" panose="00000500000000000000" pitchFamily="50" charset="0"/>
              </a:rPr>
              <a:t>working</a:t>
            </a:r>
            <a:r>
              <a:rPr lang="de-DE" sz="1800" dirty="0">
                <a:latin typeface="Cera PRO" panose="00000500000000000000" pitchFamily="50" charset="0"/>
              </a:rPr>
              <a:t> in </a:t>
            </a:r>
            <a:r>
              <a:rPr lang="de-DE" sz="1800" dirty="0" err="1">
                <a:latin typeface="Cera PRO" panose="00000500000000000000" pitchFamily="50" charset="0"/>
              </a:rPr>
              <a:t>pairs</a:t>
            </a:r>
            <a:r>
              <a:rPr lang="de-DE" sz="1800" dirty="0">
                <a:latin typeface="Cera PRO" panose="00000500000000000000" pitchFamily="50" charset="0"/>
              </a:rPr>
              <a:t>)</a:t>
            </a:r>
            <a:endParaRPr lang="de-DE" sz="1800" dirty="0"/>
          </a:p>
          <a:p>
            <a:pPr marL="0" indent="0">
              <a:lnSpc>
                <a:spcPct val="120000"/>
              </a:lnSpc>
              <a:buNone/>
            </a:pPr>
            <a:endParaRPr lang="de-DE" sz="1400" dirty="0">
              <a:latin typeface="Cera PRO" panose="00000500000000000000" pitchFamily="50" charset="0"/>
            </a:endParaRPr>
          </a:p>
        </p:txBody>
      </p:sp>
      <p:sp>
        <p:nvSpPr>
          <p:cNvPr id="7" name="Rechteck 6"/>
          <p:cNvSpPr/>
          <p:nvPr/>
        </p:nvSpPr>
        <p:spPr>
          <a:xfrm>
            <a:off x="959223" y="2606066"/>
            <a:ext cx="4356100" cy="347653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6520328" y="2619513"/>
            <a:ext cx="4356100" cy="347653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p:cNvSpPr>
            <a:spLocks noGrp="1"/>
          </p:cNvSpPr>
          <p:nvPr>
            <p:ph type="sldNum" sz="quarter" idx="12"/>
          </p:nvPr>
        </p:nvSpPr>
        <p:spPr/>
        <p:txBody>
          <a:bodyPr/>
          <a:lstStyle/>
          <a:p>
            <a:fld id="{03F3538E-A1F0-4CD0-9C50-B15E92D28D44}" type="slidenum">
              <a:rPr lang="de-DE" smtClean="0"/>
              <a:t>4</a:t>
            </a:fld>
            <a:endParaRPr lang="de-DE"/>
          </a:p>
        </p:txBody>
      </p:sp>
      <p:pic>
        <p:nvPicPr>
          <p:cNvPr id="11" name="Grafik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12738" y="37577"/>
            <a:ext cx="1505160" cy="1505160"/>
          </a:xfrm>
          <a:prstGeom prst="rect">
            <a:avLst/>
          </a:prstGeom>
        </p:spPr>
      </p:pic>
      <p:pic>
        <p:nvPicPr>
          <p:cNvPr id="3" name="Grafik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20081" y="37577"/>
            <a:ext cx="1505160" cy="1505160"/>
          </a:xfrm>
          <a:prstGeom prst="rect">
            <a:avLst/>
          </a:prstGeom>
        </p:spPr>
      </p:pic>
    </p:spTree>
    <p:extLst>
      <p:ext uri="{BB962C8B-B14F-4D97-AF65-F5344CB8AC3E}">
        <p14:creationId xmlns:p14="http://schemas.microsoft.com/office/powerpoint/2010/main" val="18805153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b="1" dirty="0" err="1" smtClean="0">
                <a:latin typeface="Cera PRO" panose="00000500000000000000" pitchFamily="50" charset="0"/>
              </a:rPr>
              <a:t>Reframe</a:t>
            </a:r>
            <a:r>
              <a:rPr lang="de-DE" sz="3600" b="1" dirty="0" smtClean="0">
                <a:latin typeface="Cera PRO" panose="00000500000000000000" pitchFamily="50" charset="0"/>
              </a:rPr>
              <a:t> </a:t>
            </a:r>
            <a:r>
              <a:rPr lang="de-DE" sz="3600" b="1" dirty="0" err="1" smtClean="0">
                <a:latin typeface="Cera PRO" panose="00000500000000000000" pitchFamily="50" charset="0"/>
              </a:rPr>
              <a:t>the</a:t>
            </a:r>
            <a:r>
              <a:rPr lang="de-DE" sz="3600" b="1" dirty="0" smtClean="0">
                <a:latin typeface="Cera PRO" panose="00000500000000000000" pitchFamily="50" charset="0"/>
              </a:rPr>
              <a:t> </a:t>
            </a:r>
            <a:r>
              <a:rPr lang="de-DE" sz="3600" b="1" dirty="0" err="1" smtClean="0">
                <a:latin typeface="Cera PRO" panose="00000500000000000000" pitchFamily="50" charset="0"/>
              </a:rPr>
              <a:t>problem</a:t>
            </a:r>
            <a:endParaRPr lang="de-DE" sz="3600" b="1" dirty="0">
              <a:latin typeface="Cera PRO" panose="00000500000000000000" pitchFamily="50" charset="0"/>
            </a:endParaRPr>
          </a:p>
        </p:txBody>
      </p:sp>
      <p:sp>
        <p:nvSpPr>
          <p:cNvPr id="3" name="Inhaltsplatzhalter 2"/>
          <p:cNvSpPr>
            <a:spLocks noGrp="1"/>
          </p:cNvSpPr>
          <p:nvPr>
            <p:ph sz="half" idx="1"/>
          </p:nvPr>
        </p:nvSpPr>
        <p:spPr>
          <a:xfrm>
            <a:off x="838200" y="1825625"/>
            <a:ext cx="5181600" cy="4964474"/>
          </a:xfrm>
        </p:spPr>
        <p:txBody>
          <a:bodyPr>
            <a:normAutofit lnSpcReduction="10000"/>
          </a:bodyPr>
          <a:lstStyle/>
          <a:p>
            <a:pPr marL="0" indent="0">
              <a:buNone/>
            </a:pPr>
            <a:r>
              <a:rPr lang="de-DE" dirty="0" smtClean="0">
                <a:latin typeface="Cera PRO" panose="00000500000000000000" pitchFamily="50" charset="0"/>
              </a:rPr>
              <a:t>3. Capture </a:t>
            </a:r>
            <a:r>
              <a:rPr lang="de-DE" dirty="0" err="1" smtClean="0">
                <a:latin typeface="Cera PRO" panose="00000500000000000000" pitchFamily="50" charset="0"/>
              </a:rPr>
              <a:t>findings</a:t>
            </a:r>
            <a:r>
              <a:rPr lang="de-DE" dirty="0" smtClean="0"/>
              <a:t/>
            </a:r>
            <a:br>
              <a:rPr lang="de-DE" dirty="0" smtClean="0"/>
            </a:br>
            <a:r>
              <a:rPr lang="de-DE" sz="1400" dirty="0">
                <a:latin typeface="Cera PRO" panose="00000500000000000000" pitchFamily="50" charset="0"/>
              </a:rPr>
              <a:t>3 </a:t>
            </a:r>
            <a:r>
              <a:rPr lang="de-DE" sz="1400" dirty="0" smtClean="0">
                <a:latin typeface="Cera PRO" panose="00000500000000000000" pitchFamily="50" charset="0"/>
              </a:rPr>
              <a:t>Min (</a:t>
            </a:r>
            <a:r>
              <a:rPr lang="de-DE" sz="1400" dirty="0" err="1" smtClean="0">
                <a:latin typeface="Cera PRO" panose="00000500000000000000" pitchFamily="50" charset="0"/>
              </a:rPr>
              <a:t>individually</a:t>
            </a:r>
            <a:r>
              <a:rPr lang="de-DE" sz="1400" dirty="0" smtClean="0">
                <a:latin typeface="Cera PRO" panose="00000500000000000000" pitchFamily="50" charset="0"/>
              </a:rPr>
              <a:t>)</a:t>
            </a:r>
          </a:p>
          <a:p>
            <a:pPr marL="0" indent="0">
              <a:buNone/>
            </a:pPr>
            <a:endParaRPr lang="de-DE" sz="1400" b="1" dirty="0" smtClean="0">
              <a:latin typeface="Cera PRO" panose="00000500000000000000" pitchFamily="50" charset="0"/>
            </a:endParaRPr>
          </a:p>
          <a:p>
            <a:pPr marL="0" indent="0">
              <a:buNone/>
            </a:pPr>
            <a:r>
              <a:rPr lang="de-DE" sz="1400" b="1" dirty="0" smtClean="0">
                <a:latin typeface="Cera PRO" panose="00000500000000000000" pitchFamily="50" charset="0"/>
              </a:rPr>
              <a:t>Goals &amp; </a:t>
            </a:r>
            <a:r>
              <a:rPr lang="de-DE" sz="1400" b="1" dirty="0" err="1" smtClean="0">
                <a:latin typeface="Cera PRO" panose="00000500000000000000" pitchFamily="50" charset="0"/>
              </a:rPr>
              <a:t>Wishes</a:t>
            </a:r>
            <a:r>
              <a:rPr lang="de-DE" sz="1400" b="1" dirty="0" smtClean="0">
                <a:latin typeface="Cera PRO" panose="00000500000000000000" pitchFamily="50" charset="0"/>
              </a:rPr>
              <a:t>: </a:t>
            </a:r>
            <a:r>
              <a:rPr lang="de-DE" sz="1400" dirty="0" err="1" smtClean="0">
                <a:latin typeface="Cera PRO" panose="00000500000000000000" pitchFamily="50" charset="0"/>
              </a:rPr>
              <a:t>What</a:t>
            </a:r>
            <a:r>
              <a:rPr lang="de-DE" sz="1400" dirty="0" smtClean="0">
                <a:latin typeface="Cera PRO" panose="00000500000000000000" pitchFamily="50" charset="0"/>
              </a:rPr>
              <a:t> </a:t>
            </a:r>
            <a:r>
              <a:rPr lang="de-DE" sz="1400" dirty="0" err="1" smtClean="0">
                <a:latin typeface="Cera PRO" panose="00000500000000000000" pitchFamily="50" charset="0"/>
              </a:rPr>
              <a:t>is</a:t>
            </a:r>
            <a:r>
              <a:rPr lang="de-DE" sz="1400" dirty="0" smtClean="0">
                <a:latin typeface="Cera PRO" panose="00000500000000000000" pitchFamily="50" charset="0"/>
              </a:rPr>
              <a:t> </a:t>
            </a:r>
            <a:r>
              <a:rPr lang="de-DE" sz="1400" dirty="0" err="1" smtClean="0">
                <a:latin typeface="Cera PRO" panose="00000500000000000000" pitchFamily="50" charset="0"/>
              </a:rPr>
              <a:t>your</a:t>
            </a:r>
            <a:r>
              <a:rPr lang="de-DE" sz="1400" dirty="0" smtClean="0">
                <a:latin typeface="Cera PRO" panose="00000500000000000000" pitchFamily="50" charset="0"/>
              </a:rPr>
              <a:t> </a:t>
            </a:r>
            <a:r>
              <a:rPr lang="de-DE" sz="1400" dirty="0" err="1" smtClean="0">
                <a:latin typeface="Cera PRO" panose="00000500000000000000" pitchFamily="50" charset="0"/>
              </a:rPr>
              <a:t>partner</a:t>
            </a:r>
            <a:r>
              <a:rPr lang="de-DE" sz="1400" dirty="0" smtClean="0">
                <a:latin typeface="Cera PRO" panose="00000500000000000000" pitchFamily="50" charset="0"/>
              </a:rPr>
              <a:t> </a:t>
            </a:r>
            <a:r>
              <a:rPr lang="de-DE" sz="1400" dirty="0" err="1" smtClean="0">
                <a:latin typeface="Cera PRO" panose="00000500000000000000" pitchFamily="50" charset="0"/>
              </a:rPr>
              <a:t>trying</a:t>
            </a:r>
            <a:r>
              <a:rPr lang="de-DE" sz="1400" dirty="0" smtClean="0">
                <a:latin typeface="Cera PRO" panose="00000500000000000000" pitchFamily="50" charset="0"/>
              </a:rPr>
              <a:t> </a:t>
            </a:r>
            <a:r>
              <a:rPr lang="de-DE" sz="1400" dirty="0" err="1" smtClean="0">
                <a:latin typeface="Cera PRO" panose="00000500000000000000" pitchFamily="50" charset="0"/>
              </a:rPr>
              <a:t>to</a:t>
            </a:r>
            <a:r>
              <a:rPr lang="de-DE" sz="1400" dirty="0" smtClean="0">
                <a:latin typeface="Cera PRO" panose="00000500000000000000" pitchFamily="50" charset="0"/>
              </a:rPr>
              <a:t> </a:t>
            </a:r>
            <a:r>
              <a:rPr lang="de-DE" sz="1400" dirty="0" err="1" smtClean="0">
                <a:latin typeface="Cera PRO" panose="00000500000000000000" pitchFamily="50" charset="0"/>
              </a:rPr>
              <a:t>achieve</a:t>
            </a:r>
            <a:r>
              <a:rPr lang="de-DE" sz="1400" dirty="0" smtClean="0">
                <a:latin typeface="Cera PRO" panose="00000500000000000000" pitchFamily="50" charset="0"/>
              </a:rPr>
              <a:t>?</a:t>
            </a: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b="1" dirty="0" smtClean="0">
              <a:latin typeface="Cera PRO" panose="00000500000000000000" pitchFamily="50" charset="0"/>
            </a:endParaRPr>
          </a:p>
          <a:p>
            <a:pPr marL="0" indent="0">
              <a:buNone/>
            </a:pPr>
            <a:endParaRPr lang="de-DE" sz="1400" b="1" dirty="0" smtClean="0">
              <a:latin typeface="Cera PRO" panose="00000500000000000000" pitchFamily="50" charset="0"/>
            </a:endParaRPr>
          </a:p>
          <a:p>
            <a:pPr marL="0" indent="0">
              <a:buNone/>
            </a:pPr>
            <a:r>
              <a:rPr lang="de-DE" sz="1400" b="1" dirty="0" err="1" smtClean="0">
                <a:latin typeface="Cera PRO" panose="00000500000000000000" pitchFamily="50" charset="0"/>
              </a:rPr>
              <a:t>Insights</a:t>
            </a:r>
            <a:r>
              <a:rPr lang="de-DE" sz="1400" b="1" dirty="0" smtClean="0">
                <a:latin typeface="Cera PRO" panose="00000500000000000000" pitchFamily="50" charset="0"/>
              </a:rPr>
              <a:t>: </a:t>
            </a:r>
            <a:r>
              <a:rPr lang="de-DE" sz="1400" dirty="0" smtClean="0">
                <a:latin typeface="Cera PRO" panose="00000500000000000000" pitchFamily="50" charset="0"/>
              </a:rPr>
              <a:t>New </a:t>
            </a:r>
            <a:r>
              <a:rPr lang="de-DE" sz="1400" dirty="0" err="1" smtClean="0">
                <a:latin typeface="Cera PRO" panose="00000500000000000000" pitchFamily="50" charset="0"/>
              </a:rPr>
              <a:t>learnings</a:t>
            </a:r>
            <a:r>
              <a:rPr lang="de-DE" sz="1400" dirty="0" smtClean="0">
                <a:latin typeface="Cera PRO" panose="00000500000000000000" pitchFamily="50" charset="0"/>
              </a:rPr>
              <a:t> </a:t>
            </a:r>
            <a:r>
              <a:rPr lang="de-DE" sz="1400" dirty="0" err="1" smtClean="0">
                <a:latin typeface="Cera PRO" panose="00000500000000000000" pitchFamily="50" charset="0"/>
              </a:rPr>
              <a:t>about</a:t>
            </a:r>
            <a:r>
              <a:rPr lang="de-DE" sz="1400" dirty="0" smtClean="0">
                <a:latin typeface="Cera PRO" panose="00000500000000000000" pitchFamily="50" charset="0"/>
              </a:rPr>
              <a:t> </a:t>
            </a:r>
            <a:r>
              <a:rPr lang="de-DE" sz="1400" dirty="0" err="1" smtClean="0">
                <a:latin typeface="Cera PRO" panose="00000500000000000000" pitchFamily="50" charset="0"/>
              </a:rPr>
              <a:t>your</a:t>
            </a:r>
            <a:r>
              <a:rPr lang="de-DE" sz="1400" dirty="0" smtClean="0">
                <a:latin typeface="Cera PRO" panose="00000500000000000000" pitchFamily="50" charset="0"/>
              </a:rPr>
              <a:t> </a:t>
            </a:r>
            <a:r>
              <a:rPr lang="de-DE" sz="1400" dirty="0" err="1" smtClean="0">
                <a:latin typeface="Cera PRO" panose="00000500000000000000" pitchFamily="50" charset="0"/>
              </a:rPr>
              <a:t>partner‘s</a:t>
            </a:r>
            <a:r>
              <a:rPr lang="de-DE" sz="1400" dirty="0" smtClean="0">
                <a:latin typeface="Cera PRO" panose="00000500000000000000" pitchFamily="50" charset="0"/>
              </a:rPr>
              <a:t> </a:t>
            </a:r>
            <a:r>
              <a:rPr lang="de-DE" sz="1400" dirty="0" err="1" smtClean="0">
                <a:latin typeface="Cera PRO" panose="00000500000000000000" pitchFamily="50" charset="0"/>
              </a:rPr>
              <a:t>feelings</a:t>
            </a:r>
            <a:r>
              <a:rPr lang="de-DE" sz="1400" dirty="0" smtClean="0">
                <a:latin typeface="Cera PRO" panose="00000500000000000000" pitchFamily="50" charset="0"/>
              </a:rPr>
              <a:t> </a:t>
            </a:r>
            <a:r>
              <a:rPr lang="de-DE" sz="1400" dirty="0" err="1" smtClean="0">
                <a:latin typeface="Cera PRO" panose="00000500000000000000" pitchFamily="50" charset="0"/>
              </a:rPr>
              <a:t>and</a:t>
            </a:r>
            <a:r>
              <a:rPr lang="de-DE" sz="1400" dirty="0" smtClean="0">
                <a:latin typeface="Cera PRO" panose="00000500000000000000" pitchFamily="50" charset="0"/>
              </a:rPr>
              <a:t> </a:t>
            </a:r>
            <a:r>
              <a:rPr lang="de-DE" sz="1400" dirty="0" err="1" smtClean="0">
                <a:latin typeface="Cera PRO" panose="00000500000000000000" pitchFamily="50" charset="0"/>
              </a:rPr>
              <a:t>motivations</a:t>
            </a:r>
            <a:r>
              <a:rPr lang="de-DE" sz="1400" dirty="0" smtClean="0">
                <a:latin typeface="Cera PRO" panose="00000500000000000000" pitchFamily="50" charset="0"/>
              </a:rPr>
              <a:t>. </a:t>
            </a:r>
            <a:r>
              <a:rPr lang="de-DE" sz="1400" dirty="0" err="1" smtClean="0">
                <a:latin typeface="Cera PRO" panose="00000500000000000000" pitchFamily="50" charset="0"/>
              </a:rPr>
              <a:t>What‘s</a:t>
            </a:r>
            <a:r>
              <a:rPr lang="de-DE" sz="1400" dirty="0" smtClean="0">
                <a:latin typeface="Cera PRO" panose="00000500000000000000" pitchFamily="50" charset="0"/>
              </a:rPr>
              <a:t> </a:t>
            </a:r>
            <a:r>
              <a:rPr lang="de-DE" sz="1400" dirty="0" err="1" smtClean="0">
                <a:latin typeface="Cera PRO" panose="00000500000000000000" pitchFamily="50" charset="0"/>
              </a:rPr>
              <a:t>something</a:t>
            </a:r>
            <a:r>
              <a:rPr lang="de-DE" sz="1400" dirty="0" smtClean="0">
                <a:latin typeface="Cera PRO" panose="00000500000000000000" pitchFamily="50" charset="0"/>
              </a:rPr>
              <a:t> </a:t>
            </a:r>
            <a:r>
              <a:rPr lang="de-DE" sz="1400" dirty="0" err="1" smtClean="0">
                <a:latin typeface="Cera PRO" panose="00000500000000000000" pitchFamily="50" charset="0"/>
              </a:rPr>
              <a:t>you</a:t>
            </a:r>
            <a:r>
              <a:rPr lang="de-DE" sz="1400" dirty="0" smtClean="0">
                <a:latin typeface="Cera PRO" panose="00000500000000000000" pitchFamily="50" charset="0"/>
              </a:rPr>
              <a:t> </a:t>
            </a:r>
            <a:r>
              <a:rPr lang="de-DE" sz="1400" dirty="0" err="1" smtClean="0">
                <a:latin typeface="Cera PRO" panose="00000500000000000000" pitchFamily="50" charset="0"/>
              </a:rPr>
              <a:t>see</a:t>
            </a:r>
            <a:r>
              <a:rPr lang="de-DE" sz="1400" dirty="0" smtClean="0">
                <a:latin typeface="Cera PRO" panose="00000500000000000000" pitchFamily="50" charset="0"/>
              </a:rPr>
              <a:t> </a:t>
            </a:r>
            <a:r>
              <a:rPr lang="de-DE" sz="1400" dirty="0" err="1" smtClean="0">
                <a:latin typeface="Cera PRO" panose="00000500000000000000" pitchFamily="50" charset="0"/>
              </a:rPr>
              <a:t>about</a:t>
            </a:r>
            <a:r>
              <a:rPr lang="de-DE" sz="1400" dirty="0" smtClean="0">
                <a:latin typeface="Cera PRO" panose="00000500000000000000" pitchFamily="50" charset="0"/>
              </a:rPr>
              <a:t> </a:t>
            </a:r>
            <a:r>
              <a:rPr lang="de-DE" sz="1400" dirty="0" err="1" smtClean="0">
                <a:latin typeface="Cera PRO" panose="00000500000000000000" pitchFamily="50" charset="0"/>
              </a:rPr>
              <a:t>your</a:t>
            </a:r>
            <a:r>
              <a:rPr lang="de-DE" sz="1400" dirty="0" smtClean="0">
                <a:latin typeface="Cera PRO" panose="00000500000000000000" pitchFamily="50" charset="0"/>
              </a:rPr>
              <a:t> </a:t>
            </a:r>
            <a:r>
              <a:rPr lang="de-DE" sz="1400" dirty="0" err="1" smtClean="0">
                <a:latin typeface="Cera PRO" panose="00000500000000000000" pitchFamily="50" charset="0"/>
              </a:rPr>
              <a:t>partner‘s</a:t>
            </a:r>
            <a:r>
              <a:rPr lang="de-DE" sz="1400" dirty="0" smtClean="0">
                <a:latin typeface="Cera PRO" panose="00000500000000000000" pitchFamily="50" charset="0"/>
              </a:rPr>
              <a:t> </a:t>
            </a:r>
            <a:r>
              <a:rPr lang="de-DE" sz="1400" dirty="0" err="1" smtClean="0">
                <a:latin typeface="Cera PRO" panose="00000500000000000000" pitchFamily="50" charset="0"/>
              </a:rPr>
              <a:t>experience</a:t>
            </a:r>
            <a:r>
              <a:rPr lang="de-DE" sz="1400" dirty="0" smtClean="0">
                <a:latin typeface="Cera PRO" panose="00000500000000000000" pitchFamily="50" charset="0"/>
              </a:rPr>
              <a:t> </a:t>
            </a:r>
            <a:r>
              <a:rPr lang="de-DE" sz="1400" dirty="0" err="1" smtClean="0">
                <a:latin typeface="Cera PRO" panose="00000500000000000000" pitchFamily="50" charset="0"/>
              </a:rPr>
              <a:t>that</a:t>
            </a:r>
            <a:r>
              <a:rPr lang="de-DE" sz="1400" dirty="0" smtClean="0">
                <a:latin typeface="Cera PRO" panose="00000500000000000000" pitchFamily="50" charset="0"/>
              </a:rPr>
              <a:t> </a:t>
            </a:r>
            <a:r>
              <a:rPr lang="de-DE" sz="1400" dirty="0" err="1" smtClean="0">
                <a:latin typeface="Cera PRO" panose="00000500000000000000" pitchFamily="50" charset="0"/>
              </a:rPr>
              <a:t>maybe</a:t>
            </a:r>
            <a:r>
              <a:rPr lang="de-DE" sz="1400" dirty="0" smtClean="0">
                <a:latin typeface="Cera PRO" panose="00000500000000000000" pitchFamily="50" charset="0"/>
              </a:rPr>
              <a:t> s/he </a:t>
            </a:r>
            <a:r>
              <a:rPr lang="de-DE" sz="1400" dirty="0" err="1" smtClean="0">
                <a:latin typeface="Cera PRO" panose="00000500000000000000" pitchFamily="50" charset="0"/>
              </a:rPr>
              <a:t>doesn‘t</a:t>
            </a:r>
            <a:r>
              <a:rPr lang="de-DE" sz="1400" dirty="0" smtClean="0">
                <a:latin typeface="Cera PRO" panose="00000500000000000000" pitchFamily="50" charset="0"/>
              </a:rPr>
              <a:t> </a:t>
            </a:r>
            <a:r>
              <a:rPr lang="de-DE" sz="1400" dirty="0" err="1" smtClean="0">
                <a:latin typeface="Cera PRO" panose="00000500000000000000" pitchFamily="50" charset="0"/>
              </a:rPr>
              <a:t>see</a:t>
            </a:r>
            <a:r>
              <a:rPr lang="de-DE" sz="1400" dirty="0" smtClean="0">
                <a:latin typeface="Cera PRO" panose="00000500000000000000" pitchFamily="50" charset="0"/>
              </a:rPr>
              <a:t>?</a:t>
            </a: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a:p>
            <a:pPr marL="0" indent="0">
              <a:lnSpc>
                <a:spcPct val="110000"/>
              </a:lnSpc>
              <a:buNone/>
            </a:pPr>
            <a:r>
              <a:rPr lang="de-DE" sz="1300" dirty="0" smtClean="0">
                <a:latin typeface="Cera PRO" panose="00000500000000000000" pitchFamily="50" charset="0"/>
              </a:rPr>
              <a:t/>
            </a:r>
            <a:br>
              <a:rPr lang="de-DE" sz="1300" dirty="0" smtClean="0">
                <a:latin typeface="Cera PRO" panose="00000500000000000000" pitchFamily="50" charset="0"/>
              </a:rPr>
            </a:br>
            <a:r>
              <a:rPr lang="de-DE" sz="1300" dirty="0">
                <a:latin typeface="Cera PRO" panose="00000500000000000000" pitchFamily="50" charset="0"/>
                <a:hlinkClick r:id="rId2"/>
              </a:rPr>
              <a:t>Value Proposition </a:t>
            </a:r>
            <a:r>
              <a:rPr lang="de-DE" sz="1300" dirty="0" err="1" smtClean="0">
                <a:latin typeface="Cera PRO" panose="00000500000000000000" pitchFamily="50" charset="0"/>
                <a:hlinkClick r:id="rId2"/>
              </a:rPr>
              <a:t>Canvas</a:t>
            </a:r>
            <a:r>
              <a:rPr lang="de-DE" sz="1300" dirty="0">
                <a:latin typeface="Cera PRO" panose="00000500000000000000" pitchFamily="50" charset="0"/>
              </a:rPr>
              <a:t/>
            </a:r>
            <a:br>
              <a:rPr lang="de-DE" sz="1300" dirty="0">
                <a:latin typeface="Cera PRO" panose="00000500000000000000" pitchFamily="50" charset="0"/>
              </a:rPr>
            </a:br>
            <a:r>
              <a:rPr lang="de-DE" sz="1300" dirty="0" smtClean="0">
                <a:latin typeface="Cera PRO" panose="00000500000000000000" pitchFamily="50" charset="0"/>
                <a:hlinkClick r:id="rId3"/>
              </a:rPr>
              <a:t>Persona</a:t>
            </a:r>
            <a:endParaRPr lang="de-DE" sz="1300" dirty="0">
              <a:latin typeface="Cera PRO" panose="00000500000000000000" pitchFamily="50" charset="0"/>
            </a:endParaRPr>
          </a:p>
        </p:txBody>
      </p:sp>
      <p:sp>
        <p:nvSpPr>
          <p:cNvPr id="4" name="Inhaltsplatzhalter 3"/>
          <p:cNvSpPr>
            <a:spLocks noGrp="1"/>
          </p:cNvSpPr>
          <p:nvPr>
            <p:ph sz="half" idx="2"/>
          </p:nvPr>
        </p:nvSpPr>
        <p:spPr/>
        <p:txBody>
          <a:bodyPr>
            <a:normAutofit lnSpcReduction="10000"/>
          </a:bodyPr>
          <a:lstStyle/>
          <a:p>
            <a:pPr marL="0" indent="0">
              <a:lnSpc>
                <a:spcPct val="110000"/>
              </a:lnSpc>
              <a:buNone/>
            </a:pPr>
            <a:r>
              <a:rPr lang="de-DE" dirty="0" smtClean="0">
                <a:latin typeface="Cera PRO" panose="00000500000000000000" pitchFamily="50" charset="0"/>
              </a:rPr>
              <a:t>4. Take a stand </a:t>
            </a:r>
            <a:r>
              <a:rPr lang="de-DE" dirty="0" err="1" smtClean="0">
                <a:latin typeface="Cera PRO" panose="00000500000000000000" pitchFamily="50" charset="0"/>
              </a:rPr>
              <a:t>with</a:t>
            </a:r>
            <a:r>
              <a:rPr lang="de-DE" dirty="0" smtClean="0">
                <a:latin typeface="Cera PRO" panose="00000500000000000000" pitchFamily="50" charset="0"/>
              </a:rPr>
              <a:t> a Point-</a:t>
            </a:r>
            <a:r>
              <a:rPr lang="de-DE" dirty="0" err="1" smtClean="0">
                <a:latin typeface="Cera PRO" panose="00000500000000000000" pitchFamily="50" charset="0"/>
              </a:rPr>
              <a:t>of</a:t>
            </a:r>
            <a:r>
              <a:rPr lang="de-DE" dirty="0" smtClean="0">
                <a:latin typeface="Cera PRO" panose="00000500000000000000" pitchFamily="50" charset="0"/>
              </a:rPr>
              <a:t>-View</a:t>
            </a:r>
            <a:r>
              <a:rPr lang="de-DE" dirty="0" smtClean="0"/>
              <a:t/>
            </a:r>
            <a:br>
              <a:rPr lang="de-DE" dirty="0" smtClean="0"/>
            </a:br>
            <a:r>
              <a:rPr lang="de-DE" sz="1400" dirty="0">
                <a:latin typeface="Cera PRO" panose="00000500000000000000" pitchFamily="50" charset="0"/>
              </a:rPr>
              <a:t>3 </a:t>
            </a:r>
            <a:r>
              <a:rPr lang="de-DE" sz="1400" dirty="0" smtClean="0">
                <a:latin typeface="Cera PRO" panose="00000500000000000000" pitchFamily="50" charset="0"/>
              </a:rPr>
              <a:t>Min (</a:t>
            </a:r>
            <a:r>
              <a:rPr lang="de-DE" sz="1400" dirty="0" err="1" smtClean="0">
                <a:latin typeface="Cera PRO" panose="00000500000000000000" pitchFamily="50" charset="0"/>
              </a:rPr>
              <a:t>individually</a:t>
            </a:r>
            <a:r>
              <a:rPr lang="de-DE" sz="1400" dirty="0" smtClean="0">
                <a:latin typeface="Cera PRO" panose="00000500000000000000" pitchFamily="50" charset="0"/>
              </a:rPr>
              <a:t>)</a:t>
            </a: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p:txBody>
      </p:sp>
      <p:sp>
        <p:nvSpPr>
          <p:cNvPr id="5" name="Rechteck 4"/>
          <p:cNvSpPr/>
          <p:nvPr/>
        </p:nvSpPr>
        <p:spPr>
          <a:xfrm>
            <a:off x="838200" y="3224963"/>
            <a:ext cx="4635500" cy="8144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838200" y="5056360"/>
            <a:ext cx="4635500" cy="8144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0" name="Gruppieren 9"/>
          <p:cNvGrpSpPr/>
          <p:nvPr/>
        </p:nvGrpSpPr>
        <p:grpSpPr>
          <a:xfrm>
            <a:off x="6261099" y="3224963"/>
            <a:ext cx="4968875" cy="3086937"/>
            <a:chOff x="6261100" y="3632200"/>
            <a:chExt cx="4635500" cy="2679700"/>
          </a:xfrm>
        </p:grpSpPr>
        <p:sp>
          <p:nvSpPr>
            <p:cNvPr id="7" name="Rechteck 6"/>
            <p:cNvSpPr/>
            <p:nvPr/>
          </p:nvSpPr>
          <p:spPr>
            <a:xfrm>
              <a:off x="6261100" y="3632200"/>
              <a:ext cx="4635500" cy="2679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p:cNvSpPr txBox="1"/>
            <p:nvPr/>
          </p:nvSpPr>
          <p:spPr>
            <a:xfrm>
              <a:off x="6316662" y="3729859"/>
              <a:ext cx="4524375" cy="1803424"/>
            </a:xfrm>
            <a:prstGeom prst="rect">
              <a:avLst/>
            </a:prstGeom>
            <a:noFill/>
          </p:spPr>
          <p:txBody>
            <a:bodyPr wrap="square" rtlCol="0">
              <a:spAutoFit/>
            </a:bodyPr>
            <a:lstStyle/>
            <a:p>
              <a:r>
                <a:rPr lang="de-DE" dirty="0" smtClean="0">
                  <a:latin typeface="Cera PRO" panose="00000500000000000000" pitchFamily="50" charset="0"/>
                </a:rPr>
                <a:t>_________________</a:t>
              </a:r>
              <a:r>
                <a:rPr lang="de-DE" sz="1100" dirty="0" smtClean="0">
                  <a:latin typeface="Cera PRO" panose="00000500000000000000" pitchFamily="50" charset="0"/>
                </a:rPr>
                <a:t>(</a:t>
              </a:r>
              <a:r>
                <a:rPr lang="de-DE" sz="1100" dirty="0" err="1" smtClean="0">
                  <a:latin typeface="Cera PRO" panose="00000500000000000000" pitchFamily="50" charset="0"/>
                </a:rPr>
                <a:t>Partner‘s</a:t>
              </a:r>
              <a:r>
                <a:rPr lang="de-DE" sz="1100" dirty="0" smtClean="0">
                  <a:latin typeface="Cera PRO" panose="00000500000000000000" pitchFamily="50" charset="0"/>
                </a:rPr>
                <a:t> </a:t>
              </a:r>
              <a:r>
                <a:rPr lang="de-DE" sz="1100" dirty="0" err="1" smtClean="0">
                  <a:latin typeface="Cera PRO" panose="00000500000000000000" pitchFamily="50" charset="0"/>
                </a:rPr>
                <a:t>name</a:t>
              </a:r>
              <a:r>
                <a:rPr lang="de-DE" sz="1100" dirty="0" smtClean="0">
                  <a:latin typeface="Cera PRO" panose="00000500000000000000" pitchFamily="50" charset="0"/>
                </a:rPr>
                <a:t>/ </a:t>
              </a:r>
              <a:r>
                <a:rPr lang="de-DE" sz="1100" dirty="0" err="1" smtClean="0">
                  <a:latin typeface="Cera PRO" panose="00000500000000000000" pitchFamily="50" charset="0"/>
                </a:rPr>
                <a:t>description</a:t>
              </a:r>
              <a:r>
                <a:rPr lang="de-DE" sz="1100" dirty="0" smtClean="0">
                  <a:latin typeface="Cera PRO" panose="00000500000000000000" pitchFamily="50" charset="0"/>
                </a:rPr>
                <a:t>)</a:t>
              </a:r>
              <a:endParaRPr lang="de-DE" sz="1100" dirty="0">
                <a:latin typeface="Cera PRO" panose="00000500000000000000" pitchFamily="50" charset="0"/>
              </a:endParaRPr>
            </a:p>
            <a:p>
              <a:endParaRPr lang="de-DE" sz="1050" dirty="0" smtClean="0">
                <a:latin typeface="Cera PRO" panose="00000500000000000000" pitchFamily="50" charset="0"/>
              </a:endParaRPr>
            </a:p>
            <a:p>
              <a:r>
                <a:rPr lang="de-DE" sz="1400" dirty="0" err="1">
                  <a:latin typeface="Cera PRO" panose="00000500000000000000" pitchFamily="50" charset="0"/>
                </a:rPr>
                <a:t>n</a:t>
              </a:r>
              <a:r>
                <a:rPr lang="de-DE" sz="1400" dirty="0" err="1" smtClean="0">
                  <a:latin typeface="Cera PRO" panose="00000500000000000000" pitchFamily="50" charset="0"/>
                </a:rPr>
                <a:t>eeds</a:t>
              </a:r>
              <a:r>
                <a:rPr lang="de-DE" sz="1400" dirty="0" smtClean="0">
                  <a:latin typeface="Cera PRO" panose="00000500000000000000" pitchFamily="50" charset="0"/>
                </a:rPr>
                <a:t> a </a:t>
              </a:r>
              <a:r>
                <a:rPr lang="de-DE" sz="1400" dirty="0" err="1" smtClean="0">
                  <a:latin typeface="Cera PRO" panose="00000500000000000000" pitchFamily="50" charset="0"/>
                </a:rPr>
                <a:t>way</a:t>
              </a:r>
              <a:r>
                <a:rPr lang="de-DE" sz="1400" dirty="0" smtClean="0">
                  <a:latin typeface="Cera PRO" panose="00000500000000000000" pitchFamily="50" charset="0"/>
                </a:rPr>
                <a:t> </a:t>
              </a:r>
              <a:r>
                <a:rPr lang="de-DE" sz="1400" dirty="0" err="1" smtClean="0">
                  <a:latin typeface="Cera PRO" panose="00000500000000000000" pitchFamily="50" charset="0"/>
                </a:rPr>
                <a:t>to</a:t>
              </a:r>
              <a:r>
                <a:rPr lang="de-DE" sz="1400" dirty="0" smtClean="0">
                  <a:latin typeface="Cera PRO" panose="00000500000000000000" pitchFamily="50" charset="0"/>
                </a:rPr>
                <a:t> </a:t>
              </a:r>
              <a:r>
                <a:rPr lang="de-DE" sz="1050" dirty="0" smtClean="0">
                  <a:latin typeface="Cera PRO" panose="00000500000000000000" pitchFamily="50" charset="0"/>
                </a:rPr>
                <a:t>__________________________________ </a:t>
              </a:r>
              <a:r>
                <a:rPr lang="de-DE" sz="1000" dirty="0" smtClean="0">
                  <a:latin typeface="Cera PRO" panose="00000500000000000000" pitchFamily="50" charset="0"/>
                </a:rPr>
                <a:t>(</a:t>
              </a:r>
              <a:r>
                <a:rPr lang="de-DE" sz="1000" dirty="0" err="1" smtClean="0">
                  <a:latin typeface="Cera PRO" panose="00000500000000000000" pitchFamily="50" charset="0"/>
                </a:rPr>
                <a:t>user‘s</a:t>
              </a:r>
              <a:r>
                <a:rPr lang="de-DE" sz="1000" dirty="0" smtClean="0">
                  <a:latin typeface="Cera PRO" panose="00000500000000000000" pitchFamily="50" charset="0"/>
                </a:rPr>
                <a:t> </a:t>
              </a:r>
              <a:r>
                <a:rPr lang="de-DE" sz="1000" dirty="0" err="1" smtClean="0">
                  <a:latin typeface="Cera PRO" panose="00000500000000000000" pitchFamily="50" charset="0"/>
                </a:rPr>
                <a:t>needs</a:t>
              </a:r>
              <a:r>
                <a:rPr lang="de-DE" sz="1000" dirty="0" smtClean="0">
                  <a:latin typeface="Cera PRO" panose="00000500000000000000" pitchFamily="50" charset="0"/>
                </a:rPr>
                <a:t>)</a:t>
              </a:r>
            </a:p>
            <a:p>
              <a:endParaRPr lang="de-DE" sz="1050" dirty="0" smtClean="0">
                <a:latin typeface="Cera PRO" panose="00000500000000000000" pitchFamily="50" charset="0"/>
              </a:endParaRPr>
            </a:p>
            <a:p>
              <a:r>
                <a:rPr lang="de-DE" sz="1400" dirty="0" err="1" smtClean="0">
                  <a:latin typeface="Cera PRO" panose="00000500000000000000" pitchFamily="50" charset="0"/>
                </a:rPr>
                <a:t>because</a:t>
              </a:r>
              <a:r>
                <a:rPr lang="de-DE" sz="1400" dirty="0" smtClean="0">
                  <a:latin typeface="Cera PRO" panose="00000500000000000000" pitchFamily="50" charset="0"/>
                </a:rPr>
                <a:t> (</a:t>
              </a:r>
              <a:r>
                <a:rPr lang="de-DE" sz="1400" dirty="0" err="1" smtClean="0">
                  <a:latin typeface="Cera PRO" panose="00000500000000000000" pitchFamily="50" charset="0"/>
                </a:rPr>
                <a:t>or</a:t>
              </a:r>
              <a:r>
                <a:rPr lang="de-DE" sz="1400" dirty="0" smtClean="0">
                  <a:latin typeface="Cera PRO" panose="00000500000000000000" pitchFamily="50" charset="0"/>
                </a:rPr>
                <a:t> „but…“</a:t>
              </a:r>
              <a:r>
                <a:rPr lang="de-DE" sz="1400" dirty="0" err="1" smtClean="0">
                  <a:latin typeface="Cera PRO" panose="00000500000000000000" pitchFamily="50" charset="0"/>
                </a:rPr>
                <a:t>or</a:t>
              </a:r>
              <a:r>
                <a:rPr lang="de-DE" sz="1400" dirty="0" smtClean="0">
                  <a:latin typeface="Cera PRO" panose="00000500000000000000" pitchFamily="50" charset="0"/>
                </a:rPr>
                <a:t> “</a:t>
              </a:r>
              <a:r>
                <a:rPr lang="de-DE" sz="1400" dirty="0" err="1" smtClean="0">
                  <a:latin typeface="Cera PRO" panose="00000500000000000000" pitchFamily="50" charset="0"/>
                </a:rPr>
                <a:t>surprisingly</a:t>
              </a:r>
              <a:r>
                <a:rPr lang="de-DE" sz="1400" dirty="0" smtClean="0">
                  <a:latin typeface="Cera PRO" panose="00000500000000000000" pitchFamily="50" charset="0"/>
                </a:rPr>
                <a:t> …“)</a:t>
              </a:r>
            </a:p>
            <a:p>
              <a:endParaRPr lang="de-DE" sz="1050" dirty="0">
                <a:latin typeface="Cera PRO" panose="00000500000000000000" pitchFamily="50" charset="0"/>
              </a:endParaRPr>
            </a:p>
            <a:p>
              <a:r>
                <a:rPr lang="de-DE" sz="1050" dirty="0" smtClean="0">
                  <a:latin typeface="Cera PRO" panose="00000500000000000000" pitchFamily="50" charset="0"/>
                </a:rPr>
                <a:t>____________________________________________________________________________________________________________________________________________________________________________ </a:t>
              </a:r>
              <a:r>
                <a:rPr lang="de-DE" sz="1000" dirty="0" smtClean="0">
                  <a:latin typeface="Cera PRO" panose="00000500000000000000" pitchFamily="50" charset="0"/>
                </a:rPr>
                <a:t>(Insight)</a:t>
              </a:r>
            </a:p>
            <a:p>
              <a:endParaRPr lang="de-DE" sz="1000" dirty="0">
                <a:latin typeface="Cera PRO" panose="00000500000000000000" pitchFamily="50" charset="0"/>
              </a:endParaRPr>
            </a:p>
            <a:p>
              <a:pPr algn="ctr"/>
              <a:endParaRPr lang="de-DE" sz="1000" b="1" dirty="0" smtClean="0">
                <a:solidFill>
                  <a:srgbClr val="FF0000"/>
                </a:solidFill>
                <a:latin typeface="Cera PRO" panose="00000500000000000000" pitchFamily="50" charset="0"/>
              </a:endParaRPr>
            </a:p>
          </p:txBody>
        </p:sp>
      </p:grpSp>
      <p:sp>
        <p:nvSpPr>
          <p:cNvPr id="6" name="Foliennummernplatzhalter 5"/>
          <p:cNvSpPr>
            <a:spLocks noGrp="1"/>
          </p:cNvSpPr>
          <p:nvPr>
            <p:ph type="sldNum" sz="quarter" idx="12"/>
          </p:nvPr>
        </p:nvSpPr>
        <p:spPr/>
        <p:txBody>
          <a:bodyPr/>
          <a:lstStyle/>
          <a:p>
            <a:fld id="{03F3538E-A1F0-4CD0-9C50-B15E92D28D44}" type="slidenum">
              <a:rPr lang="de-DE" smtClean="0"/>
              <a:t>5</a:t>
            </a:fld>
            <a:endParaRPr lang="de-DE"/>
          </a:p>
        </p:txBody>
      </p:sp>
      <p:pic>
        <p:nvPicPr>
          <p:cNvPr id="13" name="Grafik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20834" y="37577"/>
            <a:ext cx="1505160" cy="1505160"/>
          </a:xfrm>
          <a:prstGeom prst="rect">
            <a:avLst/>
          </a:prstGeom>
        </p:spPr>
      </p:pic>
      <p:pic>
        <p:nvPicPr>
          <p:cNvPr id="14" name="Grafik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01220" y="37577"/>
            <a:ext cx="1505160" cy="1505160"/>
          </a:xfrm>
          <a:prstGeom prst="rect">
            <a:avLst/>
          </a:prstGeom>
        </p:spPr>
      </p:pic>
    </p:spTree>
    <p:extLst>
      <p:ext uri="{BB962C8B-B14F-4D97-AF65-F5344CB8AC3E}">
        <p14:creationId xmlns:p14="http://schemas.microsoft.com/office/powerpoint/2010/main" val="22634753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b="1" dirty="0" err="1" smtClean="0">
                <a:latin typeface="Cera PRO" panose="00000500000000000000" pitchFamily="50" charset="0"/>
              </a:rPr>
              <a:t>Ideate</a:t>
            </a:r>
            <a:r>
              <a:rPr lang="de-DE" sz="3600" b="1" dirty="0" smtClean="0">
                <a:latin typeface="Cera PRO" panose="00000500000000000000" pitchFamily="50" charset="0"/>
              </a:rPr>
              <a:t>: </a:t>
            </a:r>
            <a:r>
              <a:rPr lang="de-DE" sz="3600" b="1" dirty="0" err="1" smtClean="0">
                <a:latin typeface="Cera PRO" panose="00000500000000000000" pitchFamily="50" charset="0"/>
              </a:rPr>
              <a:t>generate</a:t>
            </a:r>
            <a:r>
              <a:rPr lang="de-DE" sz="3600" b="1" dirty="0" smtClean="0">
                <a:latin typeface="Cera PRO" panose="00000500000000000000" pitchFamily="50" charset="0"/>
              </a:rPr>
              <a:t> digital </a:t>
            </a:r>
            <a:br>
              <a:rPr lang="de-DE" sz="3600" b="1" dirty="0" smtClean="0">
                <a:latin typeface="Cera PRO" panose="00000500000000000000" pitchFamily="50" charset="0"/>
              </a:rPr>
            </a:br>
            <a:r>
              <a:rPr lang="de-DE" sz="3600" b="1" dirty="0" err="1" smtClean="0">
                <a:latin typeface="Cera PRO" panose="00000500000000000000" pitchFamily="50" charset="0"/>
              </a:rPr>
              <a:t>solutions</a:t>
            </a:r>
            <a:r>
              <a:rPr lang="de-DE" sz="3600" b="1" dirty="0" smtClean="0">
                <a:latin typeface="Cera PRO" panose="00000500000000000000" pitchFamily="50" charset="0"/>
              </a:rPr>
              <a:t> </a:t>
            </a:r>
            <a:r>
              <a:rPr lang="de-DE" sz="3600" b="1" dirty="0" err="1" smtClean="0">
                <a:latin typeface="Cera PRO" panose="00000500000000000000" pitchFamily="50" charset="0"/>
              </a:rPr>
              <a:t>to</a:t>
            </a:r>
            <a:r>
              <a:rPr lang="de-DE" sz="3600" b="1" dirty="0" smtClean="0">
                <a:latin typeface="Cera PRO" panose="00000500000000000000" pitchFamily="50" charset="0"/>
              </a:rPr>
              <a:t> </a:t>
            </a:r>
            <a:r>
              <a:rPr lang="de-DE" sz="3600" b="1" dirty="0" err="1" smtClean="0">
                <a:latin typeface="Cera PRO" panose="00000500000000000000" pitchFamily="50" charset="0"/>
              </a:rPr>
              <a:t>test</a:t>
            </a:r>
            <a:endParaRPr lang="de-DE" sz="3600" b="1" dirty="0">
              <a:latin typeface="Cera PRO" panose="00000500000000000000" pitchFamily="50" charset="0"/>
            </a:endParaRPr>
          </a:p>
        </p:txBody>
      </p:sp>
      <p:sp>
        <p:nvSpPr>
          <p:cNvPr id="3" name="Inhaltsplatzhalter 2"/>
          <p:cNvSpPr>
            <a:spLocks noGrp="1"/>
          </p:cNvSpPr>
          <p:nvPr>
            <p:ph idx="1"/>
          </p:nvPr>
        </p:nvSpPr>
        <p:spPr>
          <a:xfrm>
            <a:off x="838200" y="1690688"/>
            <a:ext cx="10515600" cy="5307641"/>
          </a:xfrm>
        </p:spPr>
        <p:txBody>
          <a:bodyPr>
            <a:normAutofit fontScale="92500" lnSpcReduction="10000"/>
          </a:bodyPr>
          <a:lstStyle/>
          <a:p>
            <a:pPr marL="0" indent="0">
              <a:lnSpc>
                <a:spcPct val="110000"/>
              </a:lnSpc>
              <a:buNone/>
            </a:pPr>
            <a:r>
              <a:rPr lang="de-DE" dirty="0" smtClean="0">
                <a:latin typeface="Cera PRO" panose="00000500000000000000" pitchFamily="50" charset="0"/>
              </a:rPr>
              <a:t>5. </a:t>
            </a:r>
            <a:r>
              <a:rPr lang="de-DE" dirty="0" err="1" smtClean="0">
                <a:latin typeface="Cera PRO" panose="00000500000000000000" pitchFamily="50" charset="0"/>
              </a:rPr>
              <a:t>Draft</a:t>
            </a:r>
            <a:r>
              <a:rPr lang="de-DE" dirty="0" smtClean="0">
                <a:latin typeface="Cera PRO" panose="00000500000000000000" pitchFamily="50" charset="0"/>
              </a:rPr>
              <a:t> at least 5 </a:t>
            </a:r>
            <a:r>
              <a:rPr lang="de-DE" dirty="0" err="1" smtClean="0">
                <a:latin typeface="Cera PRO" panose="00000500000000000000" pitchFamily="50" charset="0"/>
              </a:rPr>
              <a:t>radical</a:t>
            </a:r>
            <a:r>
              <a:rPr lang="de-DE" dirty="0">
                <a:latin typeface="Cera PRO" panose="00000500000000000000" pitchFamily="50" charset="0"/>
              </a:rPr>
              <a:t> </a:t>
            </a:r>
            <a:r>
              <a:rPr lang="de-DE" dirty="0" err="1" smtClean="0">
                <a:latin typeface="Cera PRO" panose="00000500000000000000" pitchFamily="50" charset="0"/>
              </a:rPr>
              <a:t>ways</a:t>
            </a:r>
            <a:r>
              <a:rPr lang="de-DE" dirty="0" smtClean="0">
                <a:latin typeface="Cera PRO" panose="00000500000000000000" pitchFamily="50" charset="0"/>
              </a:rPr>
              <a:t> </a:t>
            </a:r>
            <a:r>
              <a:rPr lang="de-DE" dirty="0" err="1" smtClean="0">
                <a:latin typeface="Cera PRO" panose="00000500000000000000" pitchFamily="50" charset="0"/>
              </a:rPr>
              <a:t>that</a:t>
            </a:r>
            <a:r>
              <a:rPr lang="de-DE" dirty="0" smtClean="0">
                <a:latin typeface="Cera PRO" panose="00000500000000000000" pitchFamily="50" charset="0"/>
              </a:rPr>
              <a:t> </a:t>
            </a:r>
            <a:r>
              <a:rPr lang="de-DE" dirty="0" err="1" smtClean="0">
                <a:latin typeface="Cera PRO" panose="00000500000000000000" pitchFamily="50" charset="0"/>
              </a:rPr>
              <a:t>meet</a:t>
            </a:r>
            <a:r>
              <a:rPr lang="de-DE" dirty="0" smtClean="0">
                <a:latin typeface="Cera PRO" panose="00000500000000000000" pitchFamily="50" charset="0"/>
              </a:rPr>
              <a:t> </a:t>
            </a:r>
            <a:r>
              <a:rPr lang="de-DE" dirty="0" err="1" smtClean="0">
                <a:latin typeface="Cera PRO" panose="00000500000000000000" pitchFamily="50" charset="0"/>
              </a:rPr>
              <a:t>your</a:t>
            </a:r>
            <a:r>
              <a:rPr lang="de-DE" dirty="0" smtClean="0">
                <a:latin typeface="Cera PRO" panose="00000500000000000000" pitchFamily="50" charset="0"/>
              </a:rPr>
              <a:t> </a:t>
            </a:r>
            <a:r>
              <a:rPr lang="de-DE" dirty="0" err="1" smtClean="0">
                <a:latin typeface="Cera PRO" panose="00000500000000000000" pitchFamily="50" charset="0"/>
              </a:rPr>
              <a:t>partner‘s</a:t>
            </a:r>
            <a:r>
              <a:rPr lang="de-DE" dirty="0" smtClean="0">
                <a:latin typeface="Cera PRO" panose="00000500000000000000" pitchFamily="50" charset="0"/>
              </a:rPr>
              <a:t> </a:t>
            </a:r>
            <a:r>
              <a:rPr lang="de-DE" dirty="0" err="1" smtClean="0">
                <a:latin typeface="Cera PRO" panose="00000500000000000000" pitchFamily="50" charset="0"/>
              </a:rPr>
              <a:t>needs</a:t>
            </a:r>
            <a:r>
              <a:rPr lang="de-DE" dirty="0" smtClean="0">
                <a:latin typeface="Cera PRO" panose="00000500000000000000" pitchFamily="50" charset="0"/>
              </a:rPr>
              <a:t/>
            </a:r>
            <a:br>
              <a:rPr lang="de-DE" dirty="0" smtClean="0">
                <a:latin typeface="Cera PRO" panose="00000500000000000000" pitchFamily="50" charset="0"/>
              </a:rPr>
            </a:br>
            <a:r>
              <a:rPr lang="de-DE" sz="1500" dirty="0" smtClean="0">
                <a:latin typeface="Cera PRO" panose="00000500000000000000" pitchFamily="50" charset="0"/>
              </a:rPr>
              <a:t>5 Min (</a:t>
            </a:r>
            <a:r>
              <a:rPr lang="de-DE" sz="1500" dirty="0" err="1" smtClean="0">
                <a:latin typeface="Cera PRO" panose="00000500000000000000" pitchFamily="50" charset="0"/>
              </a:rPr>
              <a:t>individually</a:t>
            </a:r>
            <a:r>
              <a:rPr lang="de-DE" sz="1500" dirty="0" smtClean="0">
                <a:latin typeface="Cera PRO" panose="00000500000000000000" pitchFamily="50" charset="0"/>
              </a:rPr>
              <a:t>)</a:t>
            </a: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hlinkClick r:id="rId2"/>
            </a:endParaRPr>
          </a:p>
          <a:p>
            <a:pPr marL="0" indent="0">
              <a:buNone/>
            </a:pPr>
            <a:r>
              <a:rPr lang="de-DE" sz="1400" dirty="0" smtClean="0">
                <a:latin typeface="Cera PRO" panose="00000500000000000000" pitchFamily="50" charset="0"/>
                <a:hlinkClick r:id="rId2"/>
              </a:rPr>
              <a:t>Brainstorming</a:t>
            </a:r>
            <a:r>
              <a:rPr lang="de-DE" sz="1400" dirty="0" smtClean="0">
                <a:latin typeface="Cera PRO" panose="00000500000000000000" pitchFamily="50" charset="0"/>
              </a:rPr>
              <a:t>; </a:t>
            </a:r>
            <a:r>
              <a:rPr lang="de-DE" sz="1400" dirty="0" smtClean="0">
                <a:latin typeface="Cera PRO" panose="00000500000000000000" pitchFamily="50" charset="0"/>
                <a:hlinkClick r:id="rId3"/>
              </a:rPr>
              <a:t>Brainwriting</a:t>
            </a:r>
            <a:endParaRPr lang="de-DE" sz="1400" dirty="0" smtClean="0">
              <a:latin typeface="Cera PRO" panose="00000500000000000000" pitchFamily="50" charset="0"/>
            </a:endParaRPr>
          </a:p>
          <a:p>
            <a:pPr marL="0" indent="0">
              <a:buNone/>
            </a:pPr>
            <a:endParaRPr lang="de-DE" sz="1500" dirty="0" smtClean="0">
              <a:latin typeface="Cera PRO" panose="00000500000000000000" pitchFamily="50" charset="0"/>
            </a:endParaRPr>
          </a:p>
          <a:p>
            <a:pPr marL="0" indent="0">
              <a:lnSpc>
                <a:spcPct val="110000"/>
              </a:lnSpc>
              <a:buNone/>
            </a:pPr>
            <a:r>
              <a:rPr lang="de-DE" dirty="0" smtClean="0">
                <a:latin typeface="Cera PRO" panose="00000500000000000000" pitchFamily="50" charset="0"/>
              </a:rPr>
              <a:t>6. Share </a:t>
            </a:r>
            <a:r>
              <a:rPr lang="de-DE" dirty="0" err="1" smtClean="0">
                <a:latin typeface="Cera PRO" panose="00000500000000000000" pitchFamily="50" charset="0"/>
              </a:rPr>
              <a:t>your</a:t>
            </a:r>
            <a:r>
              <a:rPr lang="de-DE" dirty="0" smtClean="0">
                <a:latin typeface="Cera PRO" panose="00000500000000000000" pitchFamily="50" charset="0"/>
              </a:rPr>
              <a:t> </a:t>
            </a:r>
            <a:r>
              <a:rPr lang="de-DE" dirty="0" err="1" smtClean="0">
                <a:latin typeface="Cera PRO" panose="00000500000000000000" pitchFamily="50" charset="0"/>
              </a:rPr>
              <a:t>solutions</a:t>
            </a:r>
            <a:r>
              <a:rPr lang="de-DE" dirty="0" smtClean="0">
                <a:latin typeface="Cera PRO" panose="00000500000000000000" pitchFamily="50" charset="0"/>
              </a:rPr>
              <a:t> </a:t>
            </a:r>
            <a:r>
              <a:rPr lang="de-DE" dirty="0" err="1" smtClean="0">
                <a:latin typeface="Cera PRO" panose="00000500000000000000" pitchFamily="50" charset="0"/>
              </a:rPr>
              <a:t>and</a:t>
            </a:r>
            <a:r>
              <a:rPr lang="de-DE" dirty="0" smtClean="0">
                <a:latin typeface="Cera PRO" panose="00000500000000000000" pitchFamily="50" charset="0"/>
              </a:rPr>
              <a:t> </a:t>
            </a:r>
            <a:r>
              <a:rPr lang="de-DE" dirty="0" err="1" smtClean="0">
                <a:latin typeface="Cera PRO" panose="00000500000000000000" pitchFamily="50" charset="0"/>
              </a:rPr>
              <a:t>capture</a:t>
            </a:r>
            <a:r>
              <a:rPr lang="de-DE" dirty="0" smtClean="0">
                <a:latin typeface="Cera PRO" panose="00000500000000000000" pitchFamily="50" charset="0"/>
              </a:rPr>
              <a:t> </a:t>
            </a:r>
            <a:r>
              <a:rPr lang="de-DE" dirty="0" err="1" smtClean="0">
                <a:latin typeface="Cera PRO" panose="00000500000000000000" pitchFamily="50" charset="0"/>
              </a:rPr>
              <a:t>feedback</a:t>
            </a:r>
            <a:r>
              <a:rPr lang="de-DE" dirty="0" smtClean="0">
                <a:latin typeface="Cera PRO" panose="00000500000000000000" pitchFamily="50" charset="0"/>
              </a:rPr>
              <a:t> </a:t>
            </a:r>
            <a:br>
              <a:rPr lang="de-DE" dirty="0" smtClean="0">
                <a:latin typeface="Cera PRO" panose="00000500000000000000" pitchFamily="50" charset="0"/>
              </a:rPr>
            </a:br>
            <a:r>
              <a:rPr lang="de-DE" sz="1500" dirty="0" smtClean="0">
                <a:latin typeface="Cera PRO" panose="00000500000000000000" pitchFamily="50" charset="0"/>
              </a:rPr>
              <a:t>10 </a:t>
            </a:r>
            <a:r>
              <a:rPr lang="de-DE" sz="1500" dirty="0">
                <a:latin typeface="Cera PRO" panose="00000500000000000000" pitchFamily="50" charset="0"/>
              </a:rPr>
              <a:t>Min (2 Sessions x 5 </a:t>
            </a:r>
            <a:r>
              <a:rPr lang="de-DE" sz="1500" dirty="0" err="1" smtClean="0">
                <a:latin typeface="Cera PRO" panose="00000500000000000000" pitchFamily="50" charset="0"/>
              </a:rPr>
              <a:t>Minutes</a:t>
            </a:r>
            <a:r>
              <a:rPr lang="de-DE" sz="1500" dirty="0" smtClean="0">
                <a:latin typeface="Cera PRO" panose="00000500000000000000" pitchFamily="50" charset="0"/>
              </a:rPr>
              <a:t> </a:t>
            </a:r>
            <a:r>
              <a:rPr lang="de-DE" sz="1500" dirty="0" err="1" smtClean="0">
                <a:latin typeface="Cera PRO" panose="00000500000000000000" pitchFamily="50" charset="0"/>
              </a:rPr>
              <a:t>each</a:t>
            </a:r>
            <a:r>
              <a:rPr lang="de-DE" sz="1500" dirty="0" smtClean="0">
                <a:latin typeface="Cera PRO" panose="00000500000000000000" pitchFamily="50" charset="0"/>
              </a:rPr>
              <a:t>) (</a:t>
            </a:r>
            <a:r>
              <a:rPr lang="de-DE" sz="1500" dirty="0" err="1" smtClean="0">
                <a:latin typeface="Cera PRO" panose="00000500000000000000" pitchFamily="50" charset="0"/>
              </a:rPr>
              <a:t>working</a:t>
            </a:r>
            <a:r>
              <a:rPr lang="de-DE" sz="1500" dirty="0" smtClean="0">
                <a:latin typeface="Cera PRO" panose="00000500000000000000" pitchFamily="50" charset="0"/>
              </a:rPr>
              <a:t> in </a:t>
            </a:r>
            <a:r>
              <a:rPr lang="de-DE" sz="1500" dirty="0" err="1" smtClean="0">
                <a:latin typeface="Cera PRO" panose="00000500000000000000" pitchFamily="50" charset="0"/>
              </a:rPr>
              <a:t>pairs</a:t>
            </a:r>
            <a:r>
              <a:rPr lang="de-DE" sz="1500" dirty="0" smtClean="0">
                <a:latin typeface="Cera PRO" panose="00000500000000000000" pitchFamily="50" charset="0"/>
              </a:rPr>
              <a:t>)</a:t>
            </a: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300" dirty="0" smtClean="0">
              <a:latin typeface="Cera PRO" panose="00000500000000000000" pitchFamily="50" charset="0"/>
              <a:hlinkClick r:id="rId4"/>
            </a:endParaRPr>
          </a:p>
          <a:p>
            <a:pPr marL="0" indent="0">
              <a:buNone/>
            </a:pPr>
            <a:r>
              <a:rPr lang="de-DE" sz="1400" dirty="0" smtClean="0">
                <a:latin typeface="Cera PRO" panose="00000500000000000000" pitchFamily="50" charset="0"/>
                <a:hlinkClick r:id="rId4"/>
              </a:rPr>
              <a:t>Testing</a:t>
            </a:r>
            <a:r>
              <a:rPr lang="de-DE" sz="1400" dirty="0" smtClean="0">
                <a:latin typeface="Cera PRO" panose="00000500000000000000" pitchFamily="50" charset="0"/>
              </a:rPr>
              <a:t>; </a:t>
            </a:r>
            <a:r>
              <a:rPr lang="de-DE" sz="1400" dirty="0" smtClean="0">
                <a:latin typeface="Cera PRO" panose="00000500000000000000" pitchFamily="50" charset="0"/>
                <a:hlinkClick r:id="rId5"/>
              </a:rPr>
              <a:t>Idea Selection</a:t>
            </a:r>
            <a:endParaRPr lang="de-DE" sz="1400" dirty="0">
              <a:latin typeface="Cera PRO" panose="00000500000000000000" pitchFamily="50" charset="0"/>
            </a:endParaRPr>
          </a:p>
        </p:txBody>
      </p:sp>
      <p:sp>
        <p:nvSpPr>
          <p:cNvPr id="4" name="Rechteck 3"/>
          <p:cNvSpPr/>
          <p:nvPr/>
        </p:nvSpPr>
        <p:spPr>
          <a:xfrm>
            <a:off x="3251200" y="2469357"/>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p:cNvSpPr/>
          <p:nvPr/>
        </p:nvSpPr>
        <p:spPr>
          <a:xfrm>
            <a:off x="1092200" y="2469357"/>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7543800" y="2469357"/>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5397500" y="2469357"/>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9715500" y="2469357"/>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p:nvSpPr>
        <p:spPr>
          <a:xfrm>
            <a:off x="838200" y="5538309"/>
            <a:ext cx="11023600" cy="88106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oliennummernplatzhalter 11"/>
          <p:cNvSpPr>
            <a:spLocks noGrp="1"/>
          </p:cNvSpPr>
          <p:nvPr>
            <p:ph type="sldNum" sz="quarter" idx="12"/>
          </p:nvPr>
        </p:nvSpPr>
        <p:spPr/>
        <p:txBody>
          <a:bodyPr/>
          <a:lstStyle/>
          <a:p>
            <a:fld id="{03F3538E-A1F0-4CD0-9C50-B15E92D28D44}" type="slidenum">
              <a:rPr lang="de-DE" smtClean="0"/>
              <a:t>6</a:t>
            </a:fld>
            <a:endParaRPr lang="de-DE"/>
          </a:p>
        </p:txBody>
      </p:sp>
      <p:pic>
        <p:nvPicPr>
          <p:cNvPr id="14" name="Grafik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01220" y="43179"/>
            <a:ext cx="1505160" cy="1505160"/>
          </a:xfrm>
          <a:prstGeom prst="rect">
            <a:avLst/>
          </a:prstGeom>
        </p:spPr>
      </p:pic>
      <p:pic>
        <p:nvPicPr>
          <p:cNvPr id="10" name="Grafik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62920" y="43179"/>
            <a:ext cx="1505160" cy="1505160"/>
          </a:xfrm>
          <a:prstGeom prst="rect">
            <a:avLst/>
          </a:prstGeom>
        </p:spPr>
      </p:pic>
    </p:spTree>
    <p:extLst>
      <p:ext uri="{BB962C8B-B14F-4D97-AF65-F5344CB8AC3E}">
        <p14:creationId xmlns:p14="http://schemas.microsoft.com/office/powerpoint/2010/main" val="1101786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b="1" dirty="0" err="1" smtClean="0">
                <a:latin typeface="Cera PRO" panose="00000500000000000000" pitchFamily="50" charset="0"/>
              </a:rPr>
              <a:t>Iterate</a:t>
            </a:r>
            <a:r>
              <a:rPr lang="de-DE" sz="3600" b="1" dirty="0" smtClean="0">
                <a:latin typeface="Cera PRO" panose="00000500000000000000" pitchFamily="50" charset="0"/>
              </a:rPr>
              <a:t> </a:t>
            </a:r>
            <a:r>
              <a:rPr lang="de-DE" sz="3600" b="1" dirty="0" err="1" smtClean="0">
                <a:latin typeface="Cera PRO" panose="00000500000000000000" pitchFamily="50" charset="0"/>
              </a:rPr>
              <a:t>based</a:t>
            </a:r>
            <a:r>
              <a:rPr lang="de-DE" sz="3600" b="1" dirty="0" smtClean="0">
                <a:latin typeface="Cera PRO" panose="00000500000000000000" pitchFamily="50" charset="0"/>
              </a:rPr>
              <a:t> on </a:t>
            </a:r>
            <a:r>
              <a:rPr lang="de-DE" sz="3600" b="1" dirty="0" err="1" smtClean="0">
                <a:latin typeface="Cera PRO" panose="00000500000000000000" pitchFamily="50" charset="0"/>
              </a:rPr>
              <a:t>the</a:t>
            </a:r>
            <a:r>
              <a:rPr lang="de-DE" sz="3600" b="1" dirty="0" smtClean="0">
                <a:latin typeface="Cera PRO" panose="00000500000000000000" pitchFamily="50" charset="0"/>
              </a:rPr>
              <a:t> </a:t>
            </a:r>
            <a:r>
              <a:rPr lang="de-DE" sz="3600" b="1" dirty="0" err="1" smtClean="0">
                <a:latin typeface="Cera PRO" panose="00000500000000000000" pitchFamily="50" charset="0"/>
              </a:rPr>
              <a:t>feedback</a:t>
            </a:r>
            <a:endParaRPr lang="de-DE" sz="3600" b="1" dirty="0">
              <a:latin typeface="Cera PRO" panose="00000500000000000000" pitchFamily="50" charset="0"/>
            </a:endParaRPr>
          </a:p>
        </p:txBody>
      </p:sp>
      <p:sp>
        <p:nvSpPr>
          <p:cNvPr id="3" name="Inhaltsplatzhalter 2"/>
          <p:cNvSpPr>
            <a:spLocks noGrp="1"/>
          </p:cNvSpPr>
          <p:nvPr>
            <p:ph idx="1"/>
          </p:nvPr>
        </p:nvSpPr>
        <p:spPr>
          <a:xfrm>
            <a:off x="838199" y="1690687"/>
            <a:ext cx="10795503" cy="5324261"/>
          </a:xfrm>
        </p:spPr>
        <p:txBody>
          <a:bodyPr>
            <a:normAutofit fontScale="70000" lnSpcReduction="20000"/>
          </a:bodyPr>
          <a:lstStyle/>
          <a:p>
            <a:pPr marL="0" indent="0">
              <a:lnSpc>
                <a:spcPct val="120000"/>
              </a:lnSpc>
              <a:buNone/>
            </a:pPr>
            <a:r>
              <a:rPr lang="de-DE" sz="3700" dirty="0" smtClean="0">
                <a:latin typeface="Cera PRO" panose="00000500000000000000" pitchFamily="50" charset="0"/>
              </a:rPr>
              <a:t>7. </a:t>
            </a:r>
            <a:r>
              <a:rPr lang="de-DE" sz="3700" dirty="0" err="1" smtClean="0">
                <a:latin typeface="Cera PRO" panose="00000500000000000000" pitchFamily="50" charset="0"/>
              </a:rPr>
              <a:t>Reflect</a:t>
            </a:r>
            <a:r>
              <a:rPr lang="de-DE" sz="3700" dirty="0" smtClean="0">
                <a:latin typeface="Cera PRO" panose="00000500000000000000" pitchFamily="50" charset="0"/>
              </a:rPr>
              <a:t> </a:t>
            </a:r>
            <a:r>
              <a:rPr lang="de-DE" sz="3700" dirty="0">
                <a:latin typeface="Cera PRO" panose="00000500000000000000" pitchFamily="50" charset="0"/>
              </a:rPr>
              <a:t>&amp; </a:t>
            </a:r>
            <a:r>
              <a:rPr lang="de-DE" sz="3700" dirty="0" err="1" smtClean="0">
                <a:latin typeface="Cera PRO" panose="00000500000000000000" pitchFamily="50" charset="0"/>
              </a:rPr>
              <a:t>generate</a:t>
            </a:r>
            <a:r>
              <a:rPr lang="de-DE" sz="3700" dirty="0" smtClean="0">
                <a:latin typeface="Cera PRO" panose="00000500000000000000" pitchFamily="50" charset="0"/>
              </a:rPr>
              <a:t> a </a:t>
            </a:r>
            <a:r>
              <a:rPr lang="de-DE" sz="3700" dirty="0" err="1" smtClean="0">
                <a:latin typeface="Cera PRO" panose="00000500000000000000" pitchFamily="50" charset="0"/>
              </a:rPr>
              <a:t>new</a:t>
            </a:r>
            <a:r>
              <a:rPr lang="de-DE" sz="3700" dirty="0" smtClean="0">
                <a:latin typeface="Cera PRO" panose="00000500000000000000" pitchFamily="50" charset="0"/>
              </a:rPr>
              <a:t> digital </a:t>
            </a:r>
            <a:r>
              <a:rPr lang="de-DE" sz="3700" dirty="0" err="1" smtClean="0">
                <a:latin typeface="Cera PRO" panose="00000500000000000000" pitchFamily="50" charset="0"/>
              </a:rPr>
              <a:t>solution</a:t>
            </a:r>
            <a:r>
              <a:rPr lang="de-DE" sz="3700" dirty="0" smtClean="0">
                <a:latin typeface="Cera PRO" panose="00000500000000000000" pitchFamily="50" charset="0"/>
              </a:rPr>
              <a:t>. </a:t>
            </a:r>
            <a:r>
              <a:rPr lang="de-DE" sz="3700" dirty="0">
                <a:latin typeface="Cera PRO" panose="00000500000000000000" pitchFamily="50" charset="0"/>
              </a:rPr>
              <a:t/>
            </a:r>
            <a:br>
              <a:rPr lang="de-DE" sz="3700" dirty="0">
                <a:latin typeface="Cera PRO" panose="00000500000000000000" pitchFamily="50" charset="0"/>
              </a:rPr>
            </a:br>
            <a:r>
              <a:rPr lang="de-DE" sz="3700" i="1" dirty="0" err="1" smtClean="0">
                <a:latin typeface="Cera PRO" panose="00000500000000000000" pitchFamily="50" charset="0"/>
              </a:rPr>
              <a:t>How</a:t>
            </a:r>
            <a:r>
              <a:rPr lang="de-DE" sz="3700" i="1" dirty="0" smtClean="0">
                <a:latin typeface="Cera PRO" panose="00000500000000000000" pitchFamily="50" charset="0"/>
              </a:rPr>
              <a:t> </a:t>
            </a:r>
            <a:r>
              <a:rPr lang="de-DE" sz="3700" i="1" dirty="0" err="1" smtClean="0">
                <a:latin typeface="Cera PRO" panose="00000500000000000000" pitchFamily="50" charset="0"/>
              </a:rPr>
              <a:t>could</a:t>
            </a:r>
            <a:r>
              <a:rPr lang="de-DE" sz="3700" i="1" dirty="0">
                <a:latin typeface="Cera PRO" panose="00000500000000000000" pitchFamily="50" charset="0"/>
              </a:rPr>
              <a:t> </a:t>
            </a:r>
            <a:r>
              <a:rPr lang="de-DE" sz="3700" i="1" dirty="0" err="1" smtClean="0">
                <a:latin typeface="Cera PRO" panose="00000500000000000000" pitchFamily="50" charset="0"/>
              </a:rPr>
              <a:t>the</a:t>
            </a:r>
            <a:r>
              <a:rPr lang="de-DE" sz="3700" i="1" dirty="0" smtClean="0">
                <a:latin typeface="Cera PRO" panose="00000500000000000000" pitchFamily="50" charset="0"/>
              </a:rPr>
              <a:t> </a:t>
            </a:r>
            <a:r>
              <a:rPr lang="de-DE" sz="3700" i="1" dirty="0" err="1" smtClean="0">
                <a:latin typeface="Cera PRO" panose="00000500000000000000" pitchFamily="50" charset="0"/>
              </a:rPr>
              <a:t>cost</a:t>
            </a:r>
            <a:r>
              <a:rPr lang="de-DE" sz="3700" i="1" dirty="0" smtClean="0">
                <a:latin typeface="Cera PRO" panose="00000500000000000000" pitchFamily="50" charset="0"/>
              </a:rPr>
              <a:t> </a:t>
            </a:r>
            <a:r>
              <a:rPr lang="de-DE" sz="3700" i="1" dirty="0" err="1" smtClean="0">
                <a:latin typeface="Cera PRO" panose="00000500000000000000" pitchFamily="50" charset="0"/>
              </a:rPr>
              <a:t>and</a:t>
            </a:r>
            <a:r>
              <a:rPr lang="de-DE" sz="3700" i="1" dirty="0" smtClean="0">
                <a:latin typeface="Cera PRO" panose="00000500000000000000" pitchFamily="50" charset="0"/>
              </a:rPr>
              <a:t> </a:t>
            </a:r>
            <a:r>
              <a:rPr lang="de-DE" sz="3700" i="1" dirty="0" err="1" smtClean="0">
                <a:latin typeface="Cera PRO" panose="00000500000000000000" pitchFamily="50" charset="0"/>
              </a:rPr>
              <a:t>revenue</a:t>
            </a:r>
            <a:r>
              <a:rPr lang="de-DE" sz="3700" i="1" dirty="0" smtClean="0">
                <a:latin typeface="Cera PRO" panose="00000500000000000000" pitchFamily="50" charset="0"/>
              </a:rPr>
              <a:t> </a:t>
            </a:r>
            <a:r>
              <a:rPr lang="de-DE" sz="3700" i="1" dirty="0" err="1" smtClean="0">
                <a:latin typeface="Cera PRO" panose="00000500000000000000" pitchFamily="50" charset="0"/>
              </a:rPr>
              <a:t>structure</a:t>
            </a:r>
            <a:r>
              <a:rPr lang="de-DE" sz="3700" i="1" dirty="0" smtClean="0">
                <a:latin typeface="Cera PRO" panose="00000500000000000000" pitchFamily="50" charset="0"/>
              </a:rPr>
              <a:t> </a:t>
            </a:r>
            <a:r>
              <a:rPr lang="de-DE" sz="3700" i="1" dirty="0" err="1" smtClean="0">
                <a:latin typeface="Cera PRO" panose="00000500000000000000" pitchFamily="50" charset="0"/>
              </a:rPr>
              <a:t>look</a:t>
            </a:r>
            <a:r>
              <a:rPr lang="de-DE" sz="3700" i="1" dirty="0" smtClean="0">
                <a:latin typeface="Cera PRO" panose="00000500000000000000" pitchFamily="50" charset="0"/>
              </a:rPr>
              <a:t> like?</a:t>
            </a:r>
            <a:r>
              <a:rPr lang="de-DE" sz="3400" dirty="0" smtClean="0"/>
              <a:t/>
            </a:r>
            <a:br>
              <a:rPr lang="de-DE" sz="3400" dirty="0" smtClean="0"/>
            </a:br>
            <a:r>
              <a:rPr lang="de-DE" sz="2000" dirty="0" smtClean="0">
                <a:latin typeface="Cera PRO" panose="00000500000000000000" pitchFamily="50" charset="0"/>
              </a:rPr>
              <a:t>3 Min (</a:t>
            </a:r>
            <a:r>
              <a:rPr lang="de-DE" sz="2000" dirty="0" err="1" smtClean="0">
                <a:latin typeface="Cera PRO" panose="00000500000000000000" pitchFamily="50" charset="0"/>
              </a:rPr>
              <a:t>individually</a:t>
            </a:r>
            <a:r>
              <a:rPr lang="de-DE" sz="2000" dirty="0" smtClean="0">
                <a:latin typeface="Cera PRO" panose="00000500000000000000" pitchFamily="50" charset="0"/>
              </a:rPr>
              <a:t>)</a:t>
            </a:r>
            <a:endParaRPr lang="de-DE" sz="20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hlinkClick r:id="rId2"/>
            </a:endParaRPr>
          </a:p>
          <a:p>
            <a:pPr marL="0" indent="0">
              <a:buNone/>
            </a:pPr>
            <a:endParaRPr lang="de-DE" sz="1400" dirty="0">
              <a:latin typeface="Cera PRO" panose="00000500000000000000" pitchFamily="50" charset="0"/>
              <a:hlinkClick r:id="rId2"/>
            </a:endParaRPr>
          </a:p>
          <a:p>
            <a:pPr marL="0" indent="0">
              <a:buNone/>
            </a:pPr>
            <a:endParaRPr lang="de-DE" sz="1400" dirty="0" smtClean="0">
              <a:latin typeface="Cera PRO" panose="00000500000000000000" pitchFamily="50" charset="0"/>
              <a:hlinkClick r:id="rId3"/>
            </a:endParaRPr>
          </a:p>
          <a:p>
            <a:pPr marL="0" indent="0">
              <a:buNone/>
            </a:pPr>
            <a:endParaRPr lang="de-DE" sz="1400" dirty="0" smtClean="0">
              <a:latin typeface="Cera PRO" panose="00000500000000000000" pitchFamily="50" charset="0"/>
              <a:hlinkClick r:id="rId3"/>
            </a:endParaRPr>
          </a:p>
          <a:p>
            <a:pPr marL="0" indent="0">
              <a:lnSpc>
                <a:spcPct val="120000"/>
              </a:lnSpc>
              <a:buNone/>
            </a:pPr>
            <a:r>
              <a:rPr lang="de-DE" sz="1900" dirty="0" smtClean="0">
                <a:latin typeface="Cera PRO" panose="00000500000000000000" pitchFamily="50" charset="0"/>
                <a:hlinkClick r:id="rId3"/>
              </a:rPr>
              <a:t>Brainstorming </a:t>
            </a:r>
            <a:r>
              <a:rPr lang="de-DE" sz="1900" dirty="0" smtClean="0">
                <a:latin typeface="Cera PRO" panose="00000500000000000000" pitchFamily="50" charset="0"/>
              </a:rPr>
              <a:t> </a:t>
            </a:r>
            <a:br>
              <a:rPr lang="de-DE" sz="1900" dirty="0" smtClean="0">
                <a:latin typeface="Cera PRO" panose="00000500000000000000" pitchFamily="50" charset="0"/>
              </a:rPr>
            </a:br>
            <a:r>
              <a:rPr lang="de-DE" sz="1900" dirty="0" smtClean="0">
                <a:latin typeface="Cera PRO" panose="00000500000000000000" pitchFamily="50" charset="0"/>
                <a:hlinkClick r:id="rId4"/>
              </a:rPr>
              <a:t>Idea Selection</a:t>
            </a:r>
            <a:r>
              <a:rPr lang="de-DE" sz="1900" dirty="0" smtClean="0">
                <a:latin typeface="Cera PRO" panose="00000500000000000000" pitchFamily="50" charset="0"/>
              </a:rPr>
              <a:t/>
            </a:r>
            <a:br>
              <a:rPr lang="de-DE" sz="1900" dirty="0" smtClean="0">
                <a:latin typeface="Cera PRO" panose="00000500000000000000" pitchFamily="50" charset="0"/>
              </a:rPr>
            </a:br>
            <a:r>
              <a:rPr lang="de-DE" sz="1900" dirty="0">
                <a:latin typeface="Cera PRO" panose="00000500000000000000" pitchFamily="50" charset="0"/>
                <a:hlinkClick r:id="rId5"/>
              </a:rPr>
              <a:t>Business Model </a:t>
            </a:r>
            <a:r>
              <a:rPr lang="de-DE" sz="1900" dirty="0" err="1">
                <a:latin typeface="Cera PRO" panose="00000500000000000000" pitchFamily="50" charset="0"/>
                <a:hlinkClick r:id="rId5"/>
              </a:rPr>
              <a:t>Canvas</a:t>
            </a:r>
            <a:r>
              <a:rPr lang="de-DE" sz="1900" dirty="0">
                <a:latin typeface="Cera PRO" panose="00000500000000000000" pitchFamily="50" charset="0"/>
                <a:hlinkClick r:id="rId5"/>
              </a:rPr>
              <a:t> </a:t>
            </a:r>
            <a:r>
              <a:rPr lang="de-DE" sz="1900" dirty="0" smtClean="0">
                <a:latin typeface="Cera PRO" panose="00000500000000000000" pitchFamily="50" charset="0"/>
              </a:rPr>
              <a:t>	</a:t>
            </a:r>
            <a:br>
              <a:rPr lang="de-DE" sz="1900" dirty="0" smtClean="0">
                <a:latin typeface="Cera PRO" panose="00000500000000000000" pitchFamily="50" charset="0"/>
              </a:rPr>
            </a:br>
            <a:r>
              <a:rPr lang="de-DE" sz="1900" dirty="0" smtClean="0">
                <a:latin typeface="Cera PRO" panose="00000500000000000000" pitchFamily="50" charset="0"/>
                <a:hlinkClick r:id="rId6"/>
              </a:rPr>
              <a:t>Iterative </a:t>
            </a:r>
            <a:r>
              <a:rPr lang="de-DE" sz="1900" dirty="0">
                <a:latin typeface="Cera PRO" panose="00000500000000000000" pitchFamily="50" charset="0"/>
                <a:hlinkClick r:id="rId6"/>
              </a:rPr>
              <a:t>W</a:t>
            </a:r>
            <a:r>
              <a:rPr lang="de-DE" sz="1900" dirty="0" smtClean="0">
                <a:latin typeface="Cera PRO" panose="00000500000000000000" pitchFamily="50" charset="0"/>
                <a:hlinkClick r:id="rId6"/>
              </a:rPr>
              <a:t>orking Style</a:t>
            </a:r>
            <a:endParaRPr lang="de-DE" sz="1800" b="1" dirty="0">
              <a:solidFill>
                <a:srgbClr val="FF0000"/>
              </a:solidFill>
              <a:latin typeface="Cera PRO" panose="00000500000000000000" pitchFamily="50" charset="0"/>
            </a:endParaRPr>
          </a:p>
        </p:txBody>
      </p:sp>
      <p:sp>
        <p:nvSpPr>
          <p:cNvPr id="4" name="Rechteck 3"/>
          <p:cNvSpPr/>
          <p:nvPr/>
        </p:nvSpPr>
        <p:spPr>
          <a:xfrm>
            <a:off x="901700" y="2804005"/>
            <a:ext cx="10388600" cy="29811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Foliennummernplatzhalter 6"/>
          <p:cNvSpPr>
            <a:spLocks noGrp="1"/>
          </p:cNvSpPr>
          <p:nvPr>
            <p:ph type="sldNum" sz="quarter" idx="12"/>
          </p:nvPr>
        </p:nvSpPr>
        <p:spPr/>
        <p:txBody>
          <a:bodyPr/>
          <a:lstStyle/>
          <a:p>
            <a:fld id="{03F3538E-A1F0-4CD0-9C50-B15E92D28D44}" type="slidenum">
              <a:rPr lang="de-DE" smtClean="0"/>
              <a:t>7</a:t>
            </a:fld>
            <a:endParaRPr lang="de-DE"/>
          </a:p>
        </p:txBody>
      </p:sp>
      <p:pic>
        <p:nvPicPr>
          <p:cNvPr id="8" name="Grafik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59336" y="35116"/>
            <a:ext cx="1505160" cy="1505160"/>
          </a:xfrm>
          <a:prstGeom prst="rect">
            <a:avLst/>
          </a:prstGeom>
        </p:spPr>
      </p:pic>
      <p:pic>
        <p:nvPicPr>
          <p:cNvPr id="9" name="Grafik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01220" y="35116"/>
            <a:ext cx="1505160" cy="1505160"/>
          </a:xfrm>
          <a:prstGeom prst="rect">
            <a:avLst/>
          </a:prstGeom>
        </p:spPr>
      </p:pic>
    </p:spTree>
    <p:extLst>
      <p:ext uri="{BB962C8B-B14F-4D97-AF65-F5344CB8AC3E}">
        <p14:creationId xmlns:p14="http://schemas.microsoft.com/office/powerpoint/2010/main" val="34917063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952500" y="2946400"/>
            <a:ext cx="4635500" cy="29019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p:cNvSpPr>
            <a:spLocks noGrp="1"/>
          </p:cNvSpPr>
          <p:nvPr>
            <p:ph type="title"/>
          </p:nvPr>
        </p:nvSpPr>
        <p:spPr/>
        <p:txBody>
          <a:bodyPr>
            <a:normAutofit/>
          </a:bodyPr>
          <a:lstStyle/>
          <a:p>
            <a:r>
              <a:rPr lang="de-DE" sz="3600" b="1" dirty="0" err="1" smtClean="0">
                <a:latin typeface="Cera PRO" panose="00000500000000000000" pitchFamily="50" charset="0"/>
              </a:rPr>
              <a:t>Build</a:t>
            </a:r>
            <a:r>
              <a:rPr lang="de-DE" sz="3600" b="1" dirty="0" smtClean="0">
                <a:latin typeface="Cera PRO" panose="00000500000000000000" pitchFamily="50" charset="0"/>
              </a:rPr>
              <a:t> </a:t>
            </a:r>
            <a:r>
              <a:rPr lang="de-DE" sz="3600" b="1" dirty="0" err="1" smtClean="0">
                <a:latin typeface="Cera PRO" panose="00000500000000000000" pitchFamily="50" charset="0"/>
              </a:rPr>
              <a:t>and</a:t>
            </a:r>
            <a:r>
              <a:rPr lang="de-DE" sz="3600" b="1" dirty="0" smtClean="0">
                <a:latin typeface="Cera PRO" panose="00000500000000000000" pitchFamily="50" charset="0"/>
              </a:rPr>
              <a:t> </a:t>
            </a:r>
            <a:r>
              <a:rPr lang="de-DE" sz="3600" b="1" dirty="0" err="1" smtClean="0">
                <a:latin typeface="Cera PRO" panose="00000500000000000000" pitchFamily="50" charset="0"/>
              </a:rPr>
              <a:t>test</a:t>
            </a:r>
            <a:endParaRPr lang="de-DE" sz="3600" b="1" dirty="0">
              <a:latin typeface="Cera PRO" panose="00000500000000000000" pitchFamily="50" charset="0"/>
            </a:endParaRPr>
          </a:p>
        </p:txBody>
      </p:sp>
      <p:sp>
        <p:nvSpPr>
          <p:cNvPr id="3" name="Inhaltsplatzhalter 2"/>
          <p:cNvSpPr>
            <a:spLocks noGrp="1"/>
          </p:cNvSpPr>
          <p:nvPr>
            <p:ph sz="half" idx="1"/>
          </p:nvPr>
        </p:nvSpPr>
        <p:spPr>
          <a:xfrm>
            <a:off x="752476" y="1825624"/>
            <a:ext cx="5267324" cy="5232401"/>
          </a:xfrm>
        </p:spPr>
        <p:txBody>
          <a:bodyPr>
            <a:normAutofit fontScale="92500" lnSpcReduction="20000"/>
          </a:bodyPr>
          <a:lstStyle/>
          <a:p>
            <a:pPr marL="0" indent="0">
              <a:lnSpc>
                <a:spcPct val="110000"/>
              </a:lnSpc>
              <a:buNone/>
            </a:pPr>
            <a:r>
              <a:rPr lang="de-DE" dirty="0" smtClean="0">
                <a:latin typeface="Cera PRO" panose="00000500000000000000" pitchFamily="50" charset="0"/>
              </a:rPr>
              <a:t>8. Design </a:t>
            </a:r>
            <a:r>
              <a:rPr lang="de-DE" dirty="0" err="1" smtClean="0">
                <a:latin typeface="Cera PRO" panose="00000500000000000000" pitchFamily="50" charset="0"/>
              </a:rPr>
              <a:t>your</a:t>
            </a:r>
            <a:r>
              <a:rPr lang="de-DE" dirty="0" smtClean="0">
                <a:latin typeface="Cera PRO" panose="00000500000000000000" pitchFamily="50" charset="0"/>
              </a:rPr>
              <a:t> digital </a:t>
            </a:r>
            <a:r>
              <a:rPr lang="de-DE" dirty="0" err="1" smtClean="0">
                <a:latin typeface="Cera PRO" panose="00000500000000000000" pitchFamily="50" charset="0"/>
              </a:rPr>
              <a:t>solution</a:t>
            </a:r>
            <a:r>
              <a:rPr lang="de-DE" dirty="0" smtClean="0">
                <a:latin typeface="Cera PRO" panose="00000500000000000000" pitchFamily="50" charset="0"/>
              </a:rPr>
              <a:t/>
            </a:r>
            <a:br>
              <a:rPr lang="de-DE" dirty="0" smtClean="0">
                <a:latin typeface="Cera PRO" panose="00000500000000000000" pitchFamily="50" charset="0"/>
              </a:rPr>
            </a:br>
            <a:r>
              <a:rPr lang="de-DE" sz="1500" dirty="0" err="1" smtClean="0">
                <a:latin typeface="Cera PRO" panose="00000500000000000000" pitchFamily="50" charset="0"/>
              </a:rPr>
              <a:t>Make</a:t>
            </a:r>
            <a:r>
              <a:rPr lang="de-DE" sz="1500" dirty="0" smtClean="0">
                <a:latin typeface="Cera PRO" panose="00000500000000000000" pitchFamily="50" charset="0"/>
              </a:rPr>
              <a:t> </a:t>
            </a:r>
            <a:r>
              <a:rPr lang="de-DE" sz="1500" dirty="0" err="1" smtClean="0">
                <a:latin typeface="Cera PRO" panose="00000500000000000000" pitchFamily="50" charset="0"/>
              </a:rPr>
              <a:t>something</a:t>
            </a:r>
            <a:r>
              <a:rPr lang="de-DE" sz="1500" dirty="0" smtClean="0">
                <a:latin typeface="Cera PRO" panose="00000500000000000000" pitchFamily="50" charset="0"/>
              </a:rPr>
              <a:t> </a:t>
            </a:r>
            <a:r>
              <a:rPr lang="de-DE" sz="1500" dirty="0" err="1" smtClean="0">
                <a:latin typeface="Cera PRO" panose="00000500000000000000" pitchFamily="50" charset="0"/>
              </a:rPr>
              <a:t>your</a:t>
            </a:r>
            <a:r>
              <a:rPr lang="de-DE" sz="1500" dirty="0" smtClean="0">
                <a:latin typeface="Cera PRO" panose="00000500000000000000" pitchFamily="50" charset="0"/>
              </a:rPr>
              <a:t> partner </a:t>
            </a:r>
            <a:r>
              <a:rPr lang="de-DE" sz="1500" dirty="0" err="1" smtClean="0">
                <a:latin typeface="Cera PRO" panose="00000500000000000000" pitchFamily="50" charset="0"/>
              </a:rPr>
              <a:t>can</a:t>
            </a:r>
            <a:r>
              <a:rPr lang="de-DE" sz="1500" dirty="0" smtClean="0">
                <a:latin typeface="Cera PRO" panose="00000500000000000000" pitchFamily="50" charset="0"/>
              </a:rPr>
              <a:t> </a:t>
            </a:r>
            <a:r>
              <a:rPr lang="de-DE" sz="1500" dirty="0" err="1" smtClean="0">
                <a:latin typeface="Cera PRO" panose="00000500000000000000" pitchFamily="50" charset="0"/>
              </a:rPr>
              <a:t>interact</a:t>
            </a:r>
            <a:r>
              <a:rPr lang="de-DE" sz="1500" dirty="0" smtClean="0">
                <a:latin typeface="Cera PRO" panose="00000500000000000000" pitchFamily="50" charset="0"/>
              </a:rPr>
              <a:t> </a:t>
            </a:r>
            <a:r>
              <a:rPr lang="de-DE" sz="1500" dirty="0" err="1" smtClean="0">
                <a:latin typeface="Cera PRO" panose="00000500000000000000" pitchFamily="50" charset="0"/>
              </a:rPr>
              <a:t>with</a:t>
            </a:r>
            <a:r>
              <a:rPr lang="de-DE" sz="1500" dirty="0" smtClean="0">
                <a:latin typeface="Cera PRO" panose="00000500000000000000" pitchFamily="50" charset="0"/>
              </a:rPr>
              <a:t>!</a:t>
            </a:r>
            <a:br>
              <a:rPr lang="de-DE" sz="1500" dirty="0" smtClean="0">
                <a:latin typeface="Cera PRO" panose="00000500000000000000" pitchFamily="50" charset="0"/>
              </a:rPr>
            </a:br>
            <a:r>
              <a:rPr lang="de-DE" sz="1500" dirty="0" smtClean="0">
                <a:latin typeface="Cera PRO" panose="00000500000000000000" pitchFamily="50" charset="0"/>
              </a:rPr>
              <a:t>7 Min (</a:t>
            </a:r>
            <a:r>
              <a:rPr lang="de-DE" sz="1500" dirty="0" err="1" smtClean="0">
                <a:latin typeface="Cera PRO" panose="00000500000000000000" pitchFamily="50" charset="0"/>
              </a:rPr>
              <a:t>individually</a:t>
            </a:r>
            <a:r>
              <a:rPr lang="de-DE" sz="1500" dirty="0" smtClean="0">
                <a:latin typeface="Cera PRO" panose="00000500000000000000" pitchFamily="50" charset="0"/>
              </a:rPr>
              <a:t>)</a:t>
            </a: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hlinkClick r:id="rId2"/>
            </a:endParaRPr>
          </a:p>
          <a:p>
            <a:pPr marL="0" indent="0">
              <a:buNone/>
            </a:pPr>
            <a:endParaRPr lang="de-DE" sz="1400" dirty="0" smtClean="0">
              <a:latin typeface="Cera PRO" panose="00000500000000000000" pitchFamily="50" charset="0"/>
              <a:hlinkClick r:id="rId2"/>
            </a:endParaRPr>
          </a:p>
          <a:p>
            <a:pPr marL="0" indent="0">
              <a:lnSpc>
                <a:spcPct val="120000"/>
              </a:lnSpc>
              <a:buNone/>
            </a:pPr>
            <a:r>
              <a:rPr lang="de-DE" sz="1400" dirty="0" smtClean="0">
                <a:latin typeface="Cera PRO" panose="00000500000000000000" pitchFamily="50" charset="0"/>
                <a:hlinkClick r:id="rId2"/>
              </a:rPr>
              <a:t>SAP Scenes</a:t>
            </a:r>
            <a:r>
              <a:rPr lang="de-DE" sz="1400" dirty="0">
                <a:latin typeface="Cera PRO" panose="00000500000000000000" pitchFamily="50" charset="0"/>
              </a:rPr>
              <a:t/>
            </a:r>
            <a:br>
              <a:rPr lang="de-DE" sz="1400" dirty="0">
                <a:latin typeface="Cera PRO" panose="00000500000000000000" pitchFamily="50" charset="0"/>
              </a:rPr>
            </a:br>
            <a:r>
              <a:rPr lang="de-DE" sz="1400" dirty="0" smtClean="0">
                <a:latin typeface="Cera PRO" panose="00000500000000000000" pitchFamily="50" charset="0"/>
                <a:hlinkClick r:id="rId3"/>
              </a:rPr>
              <a:t>Scene2model</a:t>
            </a:r>
            <a:r>
              <a:rPr lang="de-DE" sz="1400" dirty="0">
                <a:latin typeface="Cera PRO" panose="00000500000000000000" pitchFamily="50" charset="0"/>
              </a:rPr>
              <a:t/>
            </a:r>
            <a:br>
              <a:rPr lang="de-DE" sz="1400" dirty="0">
                <a:latin typeface="Cera PRO" panose="00000500000000000000" pitchFamily="50" charset="0"/>
              </a:rPr>
            </a:br>
            <a:r>
              <a:rPr lang="de-DE" sz="1400" dirty="0" smtClean="0">
                <a:latin typeface="Cera PRO" panose="00000500000000000000" pitchFamily="50" charset="0"/>
                <a:hlinkClick r:id="rId4"/>
              </a:rPr>
              <a:t>Business Model </a:t>
            </a:r>
            <a:r>
              <a:rPr lang="de-DE" sz="1400" dirty="0" err="1" smtClean="0">
                <a:latin typeface="Cera PRO" panose="00000500000000000000" pitchFamily="50" charset="0"/>
                <a:hlinkClick r:id="rId4"/>
              </a:rPr>
              <a:t>Canvas</a:t>
            </a:r>
            <a:r>
              <a:rPr lang="de-DE" sz="1400" dirty="0">
                <a:latin typeface="Cera PRO" panose="00000500000000000000" pitchFamily="50" charset="0"/>
              </a:rPr>
              <a:t/>
            </a:r>
            <a:br>
              <a:rPr lang="de-DE" sz="1400" dirty="0">
                <a:latin typeface="Cera PRO" panose="00000500000000000000" pitchFamily="50" charset="0"/>
              </a:rPr>
            </a:br>
            <a:r>
              <a:rPr lang="de-DE" sz="1400" dirty="0" smtClean="0">
                <a:latin typeface="Cera PRO" panose="00000500000000000000" pitchFamily="50" charset="0"/>
                <a:hlinkClick r:id="rId5"/>
              </a:rPr>
              <a:t>Handcrafted </a:t>
            </a:r>
            <a:r>
              <a:rPr lang="de-DE" sz="1400" dirty="0" err="1" smtClean="0">
                <a:latin typeface="Cera PRO" panose="00000500000000000000" pitchFamily="50" charset="0"/>
                <a:hlinkClick r:id="rId5"/>
              </a:rPr>
              <a:t>Prototypes</a:t>
            </a: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p:txBody>
      </p:sp>
      <p:sp>
        <p:nvSpPr>
          <p:cNvPr id="4" name="Inhaltsplatzhalter 3"/>
          <p:cNvSpPr>
            <a:spLocks noGrp="1"/>
          </p:cNvSpPr>
          <p:nvPr>
            <p:ph sz="half" idx="2"/>
          </p:nvPr>
        </p:nvSpPr>
        <p:spPr>
          <a:xfrm>
            <a:off x="6172200" y="1825625"/>
            <a:ext cx="5647765" cy="4965700"/>
          </a:xfrm>
        </p:spPr>
        <p:txBody>
          <a:bodyPr>
            <a:normAutofit fontScale="92500" lnSpcReduction="20000"/>
          </a:bodyPr>
          <a:lstStyle/>
          <a:p>
            <a:pPr marL="0" indent="0">
              <a:lnSpc>
                <a:spcPct val="110000"/>
              </a:lnSpc>
              <a:buNone/>
            </a:pPr>
            <a:r>
              <a:rPr lang="de-DE" dirty="0" smtClean="0">
                <a:latin typeface="Cera PRO" panose="00000500000000000000" pitchFamily="50" charset="0"/>
              </a:rPr>
              <a:t>9. Share </a:t>
            </a:r>
            <a:r>
              <a:rPr lang="de-DE" dirty="0" err="1" smtClean="0">
                <a:latin typeface="Cera PRO" panose="00000500000000000000" pitchFamily="50" charset="0"/>
              </a:rPr>
              <a:t>your</a:t>
            </a:r>
            <a:r>
              <a:rPr lang="de-DE" dirty="0" smtClean="0">
                <a:latin typeface="Cera PRO" panose="00000500000000000000" pitchFamily="50" charset="0"/>
              </a:rPr>
              <a:t> digital </a:t>
            </a:r>
            <a:r>
              <a:rPr lang="de-DE" dirty="0" err="1" smtClean="0">
                <a:latin typeface="Cera PRO" panose="00000500000000000000" pitchFamily="50" charset="0"/>
              </a:rPr>
              <a:t>solution</a:t>
            </a:r>
            <a:r>
              <a:rPr lang="de-DE" dirty="0" smtClean="0">
                <a:latin typeface="Cera PRO" panose="00000500000000000000" pitchFamily="50" charset="0"/>
              </a:rPr>
              <a:t> &amp; </a:t>
            </a:r>
            <a:r>
              <a:rPr lang="de-DE" dirty="0" err="1" smtClean="0">
                <a:latin typeface="Cera PRO" panose="00000500000000000000" pitchFamily="50" charset="0"/>
              </a:rPr>
              <a:t>get</a:t>
            </a:r>
            <a:r>
              <a:rPr lang="de-DE" dirty="0" smtClean="0">
                <a:latin typeface="Cera PRO" panose="00000500000000000000" pitchFamily="50" charset="0"/>
              </a:rPr>
              <a:t> </a:t>
            </a:r>
            <a:r>
              <a:rPr lang="de-DE" dirty="0" err="1" smtClean="0">
                <a:latin typeface="Cera PRO" panose="00000500000000000000" pitchFamily="50" charset="0"/>
              </a:rPr>
              <a:t>feedback</a:t>
            </a:r>
            <a:r>
              <a:rPr lang="de-DE" dirty="0" smtClean="0">
                <a:latin typeface="Cera PRO" panose="00000500000000000000" pitchFamily="50" charset="0"/>
              </a:rPr>
              <a:t> </a:t>
            </a:r>
            <a:br>
              <a:rPr lang="de-DE" dirty="0" smtClean="0">
                <a:latin typeface="Cera PRO" panose="00000500000000000000" pitchFamily="50" charset="0"/>
              </a:rPr>
            </a:br>
            <a:r>
              <a:rPr lang="de-DE" sz="1500" dirty="0" smtClean="0">
                <a:latin typeface="Cera PRO" panose="00000500000000000000" pitchFamily="50" charset="0"/>
              </a:rPr>
              <a:t>8 Min (2 Sessions x 4 </a:t>
            </a:r>
            <a:r>
              <a:rPr lang="de-DE" sz="1500" dirty="0" err="1" smtClean="0">
                <a:latin typeface="Cera PRO" panose="00000500000000000000" pitchFamily="50" charset="0"/>
              </a:rPr>
              <a:t>Minutes</a:t>
            </a:r>
            <a:r>
              <a:rPr lang="de-DE" sz="1500" dirty="0" smtClean="0">
                <a:latin typeface="Cera PRO" panose="00000500000000000000" pitchFamily="50" charset="0"/>
              </a:rPr>
              <a:t> </a:t>
            </a:r>
            <a:r>
              <a:rPr lang="de-DE" sz="1500" dirty="0" err="1" smtClean="0">
                <a:latin typeface="Cera PRO" panose="00000500000000000000" pitchFamily="50" charset="0"/>
              </a:rPr>
              <a:t>each</a:t>
            </a:r>
            <a:r>
              <a:rPr lang="de-DE" sz="1500" dirty="0" smtClean="0">
                <a:latin typeface="Cera PRO" panose="00000500000000000000" pitchFamily="50" charset="0"/>
              </a:rPr>
              <a:t>) (</a:t>
            </a:r>
            <a:r>
              <a:rPr lang="de-DE" sz="1500" dirty="0" err="1" smtClean="0">
                <a:latin typeface="Cera PRO" panose="00000500000000000000" pitchFamily="50" charset="0"/>
              </a:rPr>
              <a:t>working</a:t>
            </a:r>
            <a:r>
              <a:rPr lang="de-DE" sz="1500" dirty="0" smtClean="0">
                <a:latin typeface="Cera PRO" panose="00000500000000000000" pitchFamily="50" charset="0"/>
              </a:rPr>
              <a:t> in </a:t>
            </a:r>
            <a:r>
              <a:rPr lang="de-DE" sz="1500" dirty="0" err="1" smtClean="0">
                <a:latin typeface="Cera PRO" panose="00000500000000000000" pitchFamily="50" charset="0"/>
              </a:rPr>
              <a:t>pairs</a:t>
            </a:r>
            <a:r>
              <a:rPr lang="de-DE" sz="1500" dirty="0" smtClean="0">
                <a:latin typeface="Cera PRO" panose="00000500000000000000" pitchFamily="50" charset="0"/>
              </a:rPr>
              <a:t>)</a:t>
            </a:r>
            <a:r>
              <a:rPr lang="de-DE" dirty="0" smtClean="0">
                <a:latin typeface="Cera PRO" panose="00000500000000000000" pitchFamily="50" charset="0"/>
              </a:rPr>
              <a:t/>
            </a:r>
            <a:br>
              <a:rPr lang="de-DE" dirty="0" smtClean="0">
                <a:latin typeface="Cera PRO" panose="00000500000000000000" pitchFamily="50" charset="0"/>
              </a:rPr>
            </a:br>
            <a:endParaRPr lang="de-DE"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lnSpc>
                <a:spcPct val="110000"/>
              </a:lnSpc>
              <a:buNone/>
            </a:pPr>
            <a:r>
              <a:rPr lang="de-DE" sz="1400" dirty="0">
                <a:latin typeface="Cera PRO" panose="00000500000000000000" pitchFamily="50" charset="0"/>
                <a:hlinkClick r:id="rId6"/>
              </a:rPr>
              <a:t/>
            </a:r>
            <a:br>
              <a:rPr lang="de-DE" sz="1400" dirty="0">
                <a:latin typeface="Cera PRO" panose="00000500000000000000" pitchFamily="50" charset="0"/>
                <a:hlinkClick r:id="rId6"/>
              </a:rPr>
            </a:br>
            <a:r>
              <a:rPr lang="de-DE" sz="1400" dirty="0" smtClean="0">
                <a:latin typeface="Cera PRO" panose="00000500000000000000" pitchFamily="50" charset="0"/>
                <a:hlinkClick r:id="rId6"/>
              </a:rPr>
              <a:t>Testing</a:t>
            </a:r>
            <a:r>
              <a:rPr lang="de-DE" sz="1400" dirty="0" smtClean="0">
                <a:latin typeface="Cera PRO" panose="00000500000000000000" pitchFamily="50" charset="0"/>
              </a:rPr>
              <a:t/>
            </a:r>
            <a:br>
              <a:rPr lang="de-DE" sz="1400" dirty="0" smtClean="0">
                <a:latin typeface="Cera PRO" panose="00000500000000000000" pitchFamily="50" charset="0"/>
              </a:rPr>
            </a:br>
            <a:r>
              <a:rPr lang="de-DE" sz="1400" dirty="0" smtClean="0">
                <a:latin typeface="Cera PRO" panose="00000500000000000000" pitchFamily="50" charset="0"/>
                <a:hlinkClick r:id="rId7"/>
              </a:rPr>
              <a:t>Feedback Collection </a:t>
            </a:r>
            <a:r>
              <a:rPr lang="de-DE" sz="1400" dirty="0" err="1" smtClean="0">
                <a:latin typeface="Cera PRO" panose="00000500000000000000" pitchFamily="50" charset="0"/>
                <a:hlinkClick r:id="rId7"/>
              </a:rPr>
              <a:t>Grid</a:t>
            </a: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p:txBody>
      </p:sp>
      <p:grpSp>
        <p:nvGrpSpPr>
          <p:cNvPr id="16" name="Gruppieren 15"/>
          <p:cNvGrpSpPr/>
          <p:nvPr/>
        </p:nvGrpSpPr>
        <p:grpSpPr>
          <a:xfrm>
            <a:off x="6180137" y="2946401"/>
            <a:ext cx="2925617" cy="1422400"/>
            <a:chOff x="6269037" y="3535363"/>
            <a:chExt cx="1939925" cy="1422400"/>
          </a:xfrm>
        </p:grpSpPr>
        <p:sp>
          <p:nvSpPr>
            <p:cNvPr id="8" name="Rechteck 7"/>
            <p:cNvSpPr/>
            <p:nvPr/>
          </p:nvSpPr>
          <p:spPr>
            <a:xfrm>
              <a:off x="6292850" y="3535363"/>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p:cNvSpPr txBox="1"/>
            <p:nvPr/>
          </p:nvSpPr>
          <p:spPr>
            <a:xfrm>
              <a:off x="6269037" y="3535363"/>
              <a:ext cx="1939925" cy="307777"/>
            </a:xfrm>
            <a:prstGeom prst="rect">
              <a:avLst/>
            </a:prstGeom>
            <a:noFill/>
          </p:spPr>
          <p:txBody>
            <a:bodyPr wrap="square" rtlCol="0">
              <a:spAutoFit/>
            </a:bodyPr>
            <a:lstStyle/>
            <a:p>
              <a:r>
                <a:rPr lang="de-DE" sz="1400" dirty="0" err="1" smtClean="0">
                  <a:latin typeface="Cera PRO" panose="00000500000000000000" pitchFamily="50" charset="0"/>
                </a:rPr>
                <a:t>What</a:t>
              </a:r>
              <a:r>
                <a:rPr lang="de-DE" sz="1400" dirty="0" smtClean="0">
                  <a:latin typeface="Cera PRO" panose="00000500000000000000" pitchFamily="50" charset="0"/>
                </a:rPr>
                <a:t> </a:t>
              </a:r>
              <a:r>
                <a:rPr lang="de-DE" sz="1400" dirty="0" err="1" smtClean="0">
                  <a:latin typeface="Cera PRO" panose="00000500000000000000" pitchFamily="50" charset="0"/>
                </a:rPr>
                <a:t>worked</a:t>
              </a:r>
              <a:r>
                <a:rPr lang="de-DE" sz="1400" dirty="0" smtClean="0">
                  <a:latin typeface="Cera PRO" panose="00000500000000000000" pitchFamily="50" charset="0"/>
                </a:rPr>
                <a:t>?</a:t>
              </a:r>
              <a:endParaRPr lang="de-DE" sz="1400" dirty="0">
                <a:latin typeface="Cera PRO" panose="00000500000000000000" pitchFamily="50" charset="0"/>
              </a:endParaRPr>
            </a:p>
          </p:txBody>
        </p:sp>
      </p:grpSp>
      <p:grpSp>
        <p:nvGrpSpPr>
          <p:cNvPr id="17" name="Gruppieren 16"/>
          <p:cNvGrpSpPr/>
          <p:nvPr/>
        </p:nvGrpSpPr>
        <p:grpSpPr>
          <a:xfrm>
            <a:off x="9182173" y="2946401"/>
            <a:ext cx="2881706" cy="1422400"/>
            <a:chOff x="9559925" y="3535363"/>
            <a:chExt cx="2012627" cy="1422400"/>
          </a:xfrm>
        </p:grpSpPr>
        <p:sp>
          <p:nvSpPr>
            <p:cNvPr id="7" name="Rechteck 6"/>
            <p:cNvSpPr/>
            <p:nvPr/>
          </p:nvSpPr>
          <p:spPr>
            <a:xfrm>
              <a:off x="9582150" y="3535363"/>
              <a:ext cx="1968176"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p:cNvSpPr txBox="1"/>
            <p:nvPr/>
          </p:nvSpPr>
          <p:spPr>
            <a:xfrm>
              <a:off x="9559925" y="3535363"/>
              <a:ext cx="2012627" cy="307777"/>
            </a:xfrm>
            <a:prstGeom prst="rect">
              <a:avLst/>
            </a:prstGeom>
            <a:noFill/>
          </p:spPr>
          <p:txBody>
            <a:bodyPr wrap="square" rtlCol="0">
              <a:spAutoFit/>
            </a:bodyPr>
            <a:lstStyle/>
            <a:p>
              <a:r>
                <a:rPr lang="de-DE" sz="1400" dirty="0" err="1" smtClean="0">
                  <a:latin typeface="Cera PRO" panose="00000500000000000000" pitchFamily="50" charset="0"/>
                </a:rPr>
                <a:t>What</a:t>
              </a:r>
              <a:r>
                <a:rPr lang="de-DE" sz="1400" dirty="0" smtClean="0">
                  <a:latin typeface="Cera PRO" panose="00000500000000000000" pitchFamily="50" charset="0"/>
                </a:rPr>
                <a:t> </a:t>
              </a:r>
              <a:r>
                <a:rPr lang="de-DE" sz="1400" dirty="0" err="1" smtClean="0">
                  <a:latin typeface="Cera PRO" panose="00000500000000000000" pitchFamily="50" charset="0"/>
                </a:rPr>
                <a:t>could</a:t>
              </a:r>
              <a:r>
                <a:rPr lang="de-DE" sz="1400" dirty="0" smtClean="0">
                  <a:latin typeface="Cera PRO" panose="00000500000000000000" pitchFamily="50" charset="0"/>
                </a:rPr>
                <a:t> </a:t>
              </a:r>
              <a:r>
                <a:rPr lang="de-DE" sz="1400" dirty="0" err="1" smtClean="0">
                  <a:latin typeface="Cera PRO" panose="00000500000000000000" pitchFamily="50" charset="0"/>
                </a:rPr>
                <a:t>be</a:t>
              </a:r>
              <a:r>
                <a:rPr lang="de-DE" sz="1400" dirty="0" smtClean="0">
                  <a:latin typeface="Cera PRO" panose="00000500000000000000" pitchFamily="50" charset="0"/>
                </a:rPr>
                <a:t> </a:t>
              </a:r>
              <a:r>
                <a:rPr lang="de-DE" sz="1400" dirty="0" err="1" smtClean="0">
                  <a:latin typeface="Cera PRO" panose="00000500000000000000" pitchFamily="50" charset="0"/>
                </a:rPr>
                <a:t>improved</a:t>
              </a:r>
              <a:r>
                <a:rPr lang="de-DE" sz="1400" dirty="0" smtClean="0">
                  <a:latin typeface="Cera PRO" panose="00000500000000000000" pitchFamily="50" charset="0"/>
                </a:rPr>
                <a:t>?</a:t>
              </a:r>
              <a:endParaRPr lang="de-DE" sz="1400" dirty="0">
                <a:latin typeface="Cera PRO" panose="00000500000000000000" pitchFamily="50" charset="0"/>
              </a:endParaRPr>
            </a:p>
          </p:txBody>
        </p:sp>
      </p:grpSp>
      <p:grpSp>
        <p:nvGrpSpPr>
          <p:cNvPr id="18" name="Gruppieren 17"/>
          <p:cNvGrpSpPr/>
          <p:nvPr/>
        </p:nvGrpSpPr>
        <p:grpSpPr>
          <a:xfrm>
            <a:off x="6203949" y="4602839"/>
            <a:ext cx="2865893" cy="1422400"/>
            <a:chOff x="6413500" y="5186364"/>
            <a:chExt cx="1892300" cy="1422400"/>
          </a:xfrm>
        </p:grpSpPr>
        <p:sp>
          <p:nvSpPr>
            <p:cNvPr id="6" name="Rechteck 5"/>
            <p:cNvSpPr/>
            <p:nvPr/>
          </p:nvSpPr>
          <p:spPr>
            <a:xfrm>
              <a:off x="6413500" y="5186364"/>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p:cNvSpPr txBox="1"/>
            <p:nvPr/>
          </p:nvSpPr>
          <p:spPr>
            <a:xfrm>
              <a:off x="6413500" y="5187832"/>
              <a:ext cx="1473200" cy="307777"/>
            </a:xfrm>
            <a:prstGeom prst="rect">
              <a:avLst/>
            </a:prstGeom>
            <a:noFill/>
          </p:spPr>
          <p:txBody>
            <a:bodyPr wrap="square" rtlCol="0">
              <a:spAutoFit/>
            </a:bodyPr>
            <a:lstStyle/>
            <a:p>
              <a:r>
                <a:rPr lang="de-DE" sz="1400" dirty="0" err="1" smtClean="0">
                  <a:latin typeface="Cera PRO" panose="00000500000000000000" pitchFamily="50" charset="0"/>
                </a:rPr>
                <a:t>Ideas</a:t>
              </a:r>
              <a:r>
                <a:rPr lang="de-DE" sz="1400" dirty="0" smtClean="0">
                  <a:latin typeface="Cera PRO" panose="00000500000000000000" pitchFamily="50" charset="0"/>
                </a:rPr>
                <a:t> </a:t>
              </a:r>
              <a:r>
                <a:rPr lang="de-DE" sz="1400" dirty="0">
                  <a:latin typeface="Cera PRO" panose="00000500000000000000" pitchFamily="50" charset="0"/>
                </a:rPr>
                <a:t>…</a:t>
              </a:r>
            </a:p>
          </p:txBody>
        </p:sp>
      </p:grpSp>
      <p:grpSp>
        <p:nvGrpSpPr>
          <p:cNvPr id="19" name="Gruppieren 18"/>
          <p:cNvGrpSpPr/>
          <p:nvPr/>
        </p:nvGrpSpPr>
        <p:grpSpPr>
          <a:xfrm>
            <a:off x="9170986" y="4584701"/>
            <a:ext cx="2861070" cy="1422400"/>
            <a:chOff x="9613900" y="5186364"/>
            <a:chExt cx="1892300" cy="1422400"/>
          </a:xfrm>
        </p:grpSpPr>
        <p:sp>
          <p:nvSpPr>
            <p:cNvPr id="9" name="Rechteck 8"/>
            <p:cNvSpPr/>
            <p:nvPr/>
          </p:nvSpPr>
          <p:spPr>
            <a:xfrm>
              <a:off x="9613900" y="5186364"/>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p:cNvSpPr txBox="1"/>
            <p:nvPr/>
          </p:nvSpPr>
          <p:spPr>
            <a:xfrm>
              <a:off x="9613900" y="5187832"/>
              <a:ext cx="1473200" cy="307777"/>
            </a:xfrm>
            <a:prstGeom prst="rect">
              <a:avLst/>
            </a:prstGeom>
            <a:noFill/>
          </p:spPr>
          <p:txBody>
            <a:bodyPr wrap="square" rtlCol="0">
              <a:spAutoFit/>
            </a:bodyPr>
            <a:lstStyle/>
            <a:p>
              <a:r>
                <a:rPr lang="de-DE" sz="1400" dirty="0" err="1">
                  <a:latin typeface="Cera PRO" panose="00000500000000000000" pitchFamily="50" charset="0"/>
                </a:rPr>
                <a:t>Q</a:t>
              </a:r>
              <a:r>
                <a:rPr lang="de-DE" sz="1400" dirty="0" err="1" smtClean="0">
                  <a:latin typeface="Cera PRO" panose="00000500000000000000" pitchFamily="50" charset="0"/>
                </a:rPr>
                <a:t>uestions</a:t>
              </a:r>
              <a:endParaRPr lang="de-DE" sz="1400" dirty="0">
                <a:latin typeface="Cera PRO" panose="00000500000000000000" pitchFamily="50" charset="0"/>
              </a:endParaRPr>
            </a:p>
          </p:txBody>
        </p:sp>
      </p:grpSp>
      <p:sp>
        <p:nvSpPr>
          <p:cNvPr id="10" name="Textfeld 9"/>
          <p:cNvSpPr txBox="1"/>
          <p:nvPr/>
        </p:nvSpPr>
        <p:spPr>
          <a:xfrm>
            <a:off x="1114425" y="3107984"/>
            <a:ext cx="2714625" cy="292388"/>
          </a:xfrm>
          <a:prstGeom prst="rect">
            <a:avLst/>
          </a:prstGeom>
          <a:noFill/>
        </p:spPr>
        <p:txBody>
          <a:bodyPr wrap="square" rtlCol="0">
            <a:spAutoFit/>
          </a:bodyPr>
          <a:lstStyle/>
          <a:p>
            <a:r>
              <a:rPr lang="de-DE" sz="1300" i="1" dirty="0" smtClean="0">
                <a:latin typeface="Cera PRO" panose="00000500000000000000" pitchFamily="50" charset="0"/>
              </a:rPr>
              <a:t>Not </a:t>
            </a:r>
            <a:r>
              <a:rPr lang="de-DE" sz="1300" i="1" dirty="0" err="1" smtClean="0">
                <a:latin typeface="Cera PRO" panose="00000500000000000000" pitchFamily="50" charset="0"/>
              </a:rPr>
              <a:t>here</a:t>
            </a:r>
            <a:r>
              <a:rPr lang="de-DE" sz="1300" i="1" dirty="0" smtClean="0">
                <a:latin typeface="Cera PRO" panose="00000500000000000000" pitchFamily="50" charset="0"/>
              </a:rPr>
              <a:t>!</a:t>
            </a:r>
            <a:endParaRPr lang="de-DE" sz="1300" i="1" dirty="0">
              <a:latin typeface="Cera PRO" panose="00000500000000000000" pitchFamily="50" charset="0"/>
            </a:endParaRPr>
          </a:p>
        </p:txBody>
      </p:sp>
      <p:sp>
        <p:nvSpPr>
          <p:cNvPr id="21" name="Foliennummernplatzhalter 20"/>
          <p:cNvSpPr>
            <a:spLocks noGrp="1"/>
          </p:cNvSpPr>
          <p:nvPr>
            <p:ph type="sldNum" sz="quarter" idx="12"/>
          </p:nvPr>
        </p:nvSpPr>
        <p:spPr/>
        <p:txBody>
          <a:bodyPr/>
          <a:lstStyle/>
          <a:p>
            <a:fld id="{03F3538E-A1F0-4CD0-9C50-B15E92D28D44}" type="slidenum">
              <a:rPr lang="de-DE" smtClean="0"/>
              <a:t>8</a:t>
            </a:fld>
            <a:endParaRPr lang="de-DE" dirty="0"/>
          </a:p>
        </p:txBody>
      </p:sp>
      <p:pic>
        <p:nvPicPr>
          <p:cNvPr id="22" name="Grafik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24684" y="61599"/>
            <a:ext cx="1505160" cy="1505160"/>
          </a:xfrm>
          <a:prstGeom prst="rect">
            <a:avLst/>
          </a:prstGeom>
        </p:spPr>
      </p:pic>
      <p:pic>
        <p:nvPicPr>
          <p:cNvPr id="24" name="Grafik 2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45816" y="61599"/>
            <a:ext cx="1505160" cy="1505160"/>
          </a:xfrm>
          <a:prstGeom prst="rect">
            <a:avLst/>
          </a:prstGeom>
        </p:spPr>
      </p:pic>
    </p:spTree>
    <p:extLst>
      <p:ext uri="{BB962C8B-B14F-4D97-AF65-F5344CB8AC3E}">
        <p14:creationId xmlns:p14="http://schemas.microsoft.com/office/powerpoint/2010/main" val="6384405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b="1" dirty="0" err="1" smtClean="0">
                <a:latin typeface="Cera PRO" panose="00000500000000000000" pitchFamily="50" charset="0"/>
              </a:rPr>
              <a:t>Reflect</a:t>
            </a:r>
            <a:r>
              <a:rPr lang="de-DE" sz="3600" b="1" dirty="0" smtClean="0">
                <a:latin typeface="Cera PRO" panose="00000500000000000000" pitchFamily="50" charset="0"/>
              </a:rPr>
              <a:t> </a:t>
            </a:r>
            <a:r>
              <a:rPr lang="de-DE" sz="3600" b="1" dirty="0" err="1" smtClean="0">
                <a:latin typeface="Cera PRO" panose="00000500000000000000" pitchFamily="50" charset="0"/>
              </a:rPr>
              <a:t>your</a:t>
            </a:r>
            <a:r>
              <a:rPr lang="de-DE" sz="3600" b="1" dirty="0" smtClean="0">
                <a:latin typeface="Cera PRO" panose="00000500000000000000" pitchFamily="50" charset="0"/>
              </a:rPr>
              <a:t> </a:t>
            </a:r>
            <a:r>
              <a:rPr lang="de-DE" sz="3600" b="1" dirty="0" err="1" smtClean="0">
                <a:latin typeface="Cera PRO" panose="00000500000000000000" pitchFamily="50" charset="0"/>
              </a:rPr>
              <a:t>work</a:t>
            </a:r>
            <a:endParaRPr lang="de-DE" sz="3600" b="1" dirty="0">
              <a:latin typeface="Cera PRO" panose="00000500000000000000" pitchFamily="50" charset="0"/>
            </a:endParaRPr>
          </a:p>
        </p:txBody>
      </p:sp>
      <p:sp>
        <p:nvSpPr>
          <p:cNvPr id="3" name="Inhaltsplatzhalter 2"/>
          <p:cNvSpPr>
            <a:spLocks noGrp="1"/>
          </p:cNvSpPr>
          <p:nvPr>
            <p:ph sz="half" idx="1"/>
          </p:nvPr>
        </p:nvSpPr>
        <p:spPr>
          <a:xfrm>
            <a:off x="762000" y="1822450"/>
            <a:ext cx="5334000" cy="4351338"/>
          </a:xfrm>
        </p:spPr>
        <p:txBody>
          <a:bodyPr/>
          <a:lstStyle/>
          <a:p>
            <a:pPr marL="0" indent="0">
              <a:lnSpc>
                <a:spcPct val="100000"/>
              </a:lnSpc>
              <a:buNone/>
            </a:pPr>
            <a:r>
              <a:rPr lang="de-DE" dirty="0" smtClean="0">
                <a:latin typeface="Cera PRO" panose="00000500000000000000" pitchFamily="50" charset="0"/>
              </a:rPr>
              <a:t>10. </a:t>
            </a:r>
            <a:r>
              <a:rPr lang="de-DE" dirty="0" err="1" smtClean="0">
                <a:latin typeface="Cera PRO" panose="00000500000000000000" pitchFamily="50" charset="0"/>
              </a:rPr>
              <a:t>Formulate</a:t>
            </a:r>
            <a:r>
              <a:rPr lang="de-DE" dirty="0" smtClean="0">
                <a:latin typeface="Cera PRO" panose="00000500000000000000" pitchFamily="50" charset="0"/>
              </a:rPr>
              <a:t> </a:t>
            </a:r>
            <a:r>
              <a:rPr lang="de-DE" dirty="0" err="1" smtClean="0">
                <a:latin typeface="Cera PRO" panose="00000500000000000000" pitchFamily="50" charset="0"/>
              </a:rPr>
              <a:t>next</a:t>
            </a:r>
            <a:r>
              <a:rPr lang="de-DE" dirty="0" smtClean="0">
                <a:latin typeface="Cera PRO" panose="00000500000000000000" pitchFamily="50" charset="0"/>
              </a:rPr>
              <a:t> </a:t>
            </a:r>
            <a:r>
              <a:rPr lang="de-DE" dirty="0" err="1" smtClean="0">
                <a:latin typeface="Cera PRO" panose="00000500000000000000" pitchFamily="50" charset="0"/>
              </a:rPr>
              <a:t>steps</a:t>
            </a:r>
            <a:r>
              <a:rPr lang="de-DE" dirty="0" smtClean="0"/>
              <a:t/>
            </a:r>
            <a:br>
              <a:rPr lang="de-DE" dirty="0" smtClean="0"/>
            </a:br>
            <a:r>
              <a:rPr lang="de-DE" sz="1400" dirty="0">
                <a:latin typeface="Cera PRO" panose="00000500000000000000" pitchFamily="50" charset="0"/>
              </a:rPr>
              <a:t>2 </a:t>
            </a:r>
            <a:r>
              <a:rPr lang="de-DE" sz="1400" dirty="0" smtClean="0">
                <a:latin typeface="Cera PRO" panose="00000500000000000000" pitchFamily="50" charset="0"/>
              </a:rPr>
              <a:t>Min (</a:t>
            </a:r>
            <a:r>
              <a:rPr lang="de-DE" sz="1400" dirty="0" err="1" smtClean="0">
                <a:latin typeface="Cera PRO" panose="00000500000000000000" pitchFamily="50" charset="0"/>
              </a:rPr>
              <a:t>individually</a:t>
            </a:r>
            <a:r>
              <a:rPr lang="de-DE" sz="1400" dirty="0" smtClean="0">
                <a:latin typeface="Cera PRO" panose="00000500000000000000" pitchFamily="50" charset="0"/>
              </a:rPr>
              <a:t>)</a:t>
            </a:r>
          </a:p>
          <a:p>
            <a:pPr marL="0" indent="0">
              <a:spcBef>
                <a:spcPts val="0"/>
              </a:spcBef>
              <a:buNone/>
            </a:pPr>
            <a:endParaRPr lang="de-DE" sz="1400" dirty="0" smtClean="0">
              <a:latin typeface="Cera PRO" panose="00000500000000000000" pitchFamily="50" charset="0"/>
            </a:endParaRPr>
          </a:p>
          <a:p>
            <a:pPr marL="0" indent="0">
              <a:spcBef>
                <a:spcPts val="0"/>
              </a:spcBef>
              <a:buNone/>
            </a:pPr>
            <a:r>
              <a:rPr lang="de-DE" sz="1400" dirty="0" err="1" smtClean="0">
                <a:latin typeface="Cera PRO" panose="00000500000000000000" pitchFamily="50" charset="0"/>
              </a:rPr>
              <a:t>Based</a:t>
            </a:r>
            <a:r>
              <a:rPr lang="de-DE" sz="1400" dirty="0" smtClean="0">
                <a:latin typeface="Cera PRO" panose="00000500000000000000" pitchFamily="50" charset="0"/>
              </a:rPr>
              <a:t> on </a:t>
            </a:r>
            <a:r>
              <a:rPr lang="de-DE" sz="1400" dirty="0" err="1" smtClean="0">
                <a:latin typeface="Cera PRO" panose="00000500000000000000" pitchFamily="50" charset="0"/>
              </a:rPr>
              <a:t>the</a:t>
            </a:r>
            <a:r>
              <a:rPr lang="de-DE" sz="1400" dirty="0" smtClean="0">
                <a:latin typeface="Cera PRO" panose="00000500000000000000" pitchFamily="50" charset="0"/>
              </a:rPr>
              <a:t> </a:t>
            </a:r>
            <a:r>
              <a:rPr lang="de-DE" sz="1400" dirty="0" err="1" smtClean="0">
                <a:latin typeface="Cera PRO" panose="00000500000000000000" pitchFamily="50" charset="0"/>
              </a:rPr>
              <a:t>feedback</a:t>
            </a:r>
            <a:r>
              <a:rPr lang="de-DE" sz="1400" dirty="0" smtClean="0">
                <a:latin typeface="Cera PRO" panose="00000500000000000000" pitchFamily="50" charset="0"/>
              </a:rPr>
              <a:t> </a:t>
            </a:r>
            <a:r>
              <a:rPr lang="de-DE" sz="1400" dirty="0" err="1" smtClean="0">
                <a:latin typeface="Cera PRO" panose="00000500000000000000" pitchFamily="50" charset="0"/>
              </a:rPr>
              <a:t>received</a:t>
            </a:r>
            <a:r>
              <a:rPr lang="de-DE" sz="1400" dirty="0" smtClean="0">
                <a:latin typeface="Cera PRO" panose="00000500000000000000" pitchFamily="50" charset="0"/>
              </a:rPr>
              <a:t> – </a:t>
            </a:r>
            <a:r>
              <a:rPr lang="de-DE" sz="1400" dirty="0" err="1" smtClean="0">
                <a:latin typeface="Cera PRO" panose="00000500000000000000" pitchFamily="50" charset="0"/>
              </a:rPr>
              <a:t>which</a:t>
            </a:r>
            <a:r>
              <a:rPr lang="de-DE" sz="1400" dirty="0" smtClean="0">
                <a:latin typeface="Cera PRO" panose="00000500000000000000" pitchFamily="50" charset="0"/>
              </a:rPr>
              <a:t> </a:t>
            </a:r>
            <a:r>
              <a:rPr lang="de-DE" sz="1400" dirty="0" err="1" smtClean="0">
                <a:latin typeface="Cera PRO" panose="00000500000000000000" pitchFamily="50" charset="0"/>
              </a:rPr>
              <a:t>two</a:t>
            </a:r>
            <a:r>
              <a:rPr lang="de-DE" sz="1400" dirty="0" smtClean="0">
                <a:latin typeface="Cera PRO" panose="00000500000000000000" pitchFamily="50" charset="0"/>
              </a:rPr>
              <a:t> </a:t>
            </a:r>
            <a:r>
              <a:rPr lang="de-DE" sz="1400" dirty="0" err="1" smtClean="0">
                <a:latin typeface="Cera PRO" panose="00000500000000000000" pitchFamily="50" charset="0"/>
              </a:rPr>
              <a:t>aspects</a:t>
            </a:r>
            <a:r>
              <a:rPr lang="de-DE" sz="1400" dirty="0" smtClean="0">
                <a:latin typeface="Cera PRO" panose="00000500000000000000" pitchFamily="50" charset="0"/>
              </a:rPr>
              <a:t> </a:t>
            </a:r>
            <a:br>
              <a:rPr lang="de-DE" sz="1400" dirty="0" smtClean="0">
                <a:latin typeface="Cera PRO" panose="00000500000000000000" pitchFamily="50" charset="0"/>
              </a:rPr>
            </a:br>
            <a:r>
              <a:rPr lang="de-DE" sz="1400" dirty="0" err="1" smtClean="0">
                <a:latin typeface="Cera PRO" panose="00000500000000000000" pitchFamily="50" charset="0"/>
              </a:rPr>
              <a:t>would</a:t>
            </a:r>
            <a:r>
              <a:rPr lang="de-DE" sz="1400" dirty="0" smtClean="0">
                <a:latin typeface="Cera PRO" panose="00000500000000000000" pitchFamily="50" charset="0"/>
              </a:rPr>
              <a:t> </a:t>
            </a:r>
            <a:r>
              <a:rPr lang="de-DE" sz="1400" dirty="0" err="1" smtClean="0">
                <a:latin typeface="Cera PRO" panose="00000500000000000000" pitchFamily="50" charset="0"/>
              </a:rPr>
              <a:t>you</a:t>
            </a:r>
            <a:r>
              <a:rPr lang="de-DE" sz="1400" dirty="0" smtClean="0">
                <a:latin typeface="Cera PRO" panose="00000500000000000000" pitchFamily="50" charset="0"/>
              </a:rPr>
              <a:t> </a:t>
            </a:r>
            <a:r>
              <a:rPr lang="de-DE" sz="1400" dirty="0" err="1" smtClean="0">
                <a:latin typeface="Cera PRO" panose="00000500000000000000" pitchFamily="50" charset="0"/>
              </a:rPr>
              <a:t>realize</a:t>
            </a:r>
            <a:r>
              <a:rPr lang="de-DE" sz="1400" dirty="0" smtClean="0">
                <a:latin typeface="Cera PRO" panose="00000500000000000000" pitchFamily="50" charset="0"/>
              </a:rPr>
              <a:t> </a:t>
            </a:r>
            <a:r>
              <a:rPr lang="de-DE" sz="1400" dirty="0" err="1" smtClean="0">
                <a:latin typeface="Cera PRO" panose="00000500000000000000" pitchFamily="50" charset="0"/>
              </a:rPr>
              <a:t>next</a:t>
            </a:r>
            <a:r>
              <a:rPr lang="de-DE" sz="1400" dirty="0" smtClean="0">
                <a:latin typeface="Cera PRO" panose="00000500000000000000" pitchFamily="50" charset="0"/>
              </a:rPr>
              <a:t>?</a:t>
            </a:r>
          </a:p>
          <a:p>
            <a:pPr marL="0" indent="0">
              <a:buNone/>
            </a:pPr>
            <a:r>
              <a:rPr lang="de-DE" sz="1400" dirty="0" smtClean="0">
                <a:latin typeface="Cera PRO" panose="00000500000000000000" pitchFamily="50" charset="0"/>
              </a:rPr>
              <a:t>1)</a:t>
            </a: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r>
              <a:rPr lang="de-DE" sz="1400" dirty="0" smtClean="0">
                <a:latin typeface="Cera PRO" panose="00000500000000000000" pitchFamily="50" charset="0"/>
              </a:rPr>
              <a:t>2)</a:t>
            </a:r>
            <a:endParaRPr lang="de-DE" sz="1400" dirty="0">
              <a:latin typeface="Cera PRO" panose="00000500000000000000" pitchFamily="50" charset="0"/>
            </a:endParaRPr>
          </a:p>
        </p:txBody>
      </p:sp>
      <p:sp>
        <p:nvSpPr>
          <p:cNvPr id="4" name="Inhaltsplatzhalter 3"/>
          <p:cNvSpPr>
            <a:spLocks noGrp="1"/>
          </p:cNvSpPr>
          <p:nvPr>
            <p:ph sz="half" idx="2"/>
          </p:nvPr>
        </p:nvSpPr>
        <p:spPr>
          <a:xfrm>
            <a:off x="6172200" y="1825625"/>
            <a:ext cx="6019800" cy="4351338"/>
          </a:xfrm>
        </p:spPr>
        <p:txBody>
          <a:bodyPr/>
          <a:lstStyle/>
          <a:p>
            <a:pPr marL="0" indent="0">
              <a:lnSpc>
                <a:spcPct val="100000"/>
              </a:lnSpc>
              <a:buNone/>
            </a:pPr>
            <a:r>
              <a:rPr lang="de-DE" dirty="0" smtClean="0">
                <a:latin typeface="Cera PRO" panose="00000500000000000000" pitchFamily="50" charset="0"/>
              </a:rPr>
              <a:t>11. </a:t>
            </a:r>
            <a:r>
              <a:rPr lang="de-DE" dirty="0" err="1" smtClean="0">
                <a:latin typeface="Cera PRO" panose="00000500000000000000" pitchFamily="50" charset="0"/>
              </a:rPr>
              <a:t>Redefine</a:t>
            </a:r>
            <a:r>
              <a:rPr lang="de-DE" dirty="0" smtClean="0">
                <a:latin typeface="Cera PRO" panose="00000500000000000000" pitchFamily="50" charset="0"/>
              </a:rPr>
              <a:t> </a:t>
            </a:r>
            <a:r>
              <a:rPr lang="de-DE" dirty="0" err="1" smtClean="0">
                <a:latin typeface="Cera PRO" panose="00000500000000000000" pitchFamily="50" charset="0"/>
              </a:rPr>
              <a:t>the</a:t>
            </a:r>
            <a:r>
              <a:rPr lang="de-DE" dirty="0" smtClean="0">
                <a:latin typeface="Cera PRO" panose="00000500000000000000" pitchFamily="50" charset="0"/>
              </a:rPr>
              <a:t> Point-</a:t>
            </a:r>
            <a:r>
              <a:rPr lang="de-DE" dirty="0" err="1" smtClean="0">
                <a:latin typeface="Cera PRO" panose="00000500000000000000" pitchFamily="50" charset="0"/>
              </a:rPr>
              <a:t>of</a:t>
            </a:r>
            <a:r>
              <a:rPr lang="de-DE" dirty="0" smtClean="0">
                <a:latin typeface="Cera PRO" panose="00000500000000000000" pitchFamily="50" charset="0"/>
              </a:rPr>
              <a:t>-View</a:t>
            </a:r>
            <a:r>
              <a:rPr lang="de-DE" dirty="0">
                <a:latin typeface="Cera PRO" panose="00000500000000000000" pitchFamily="50" charset="0"/>
              </a:rPr>
              <a:t/>
            </a:r>
            <a:br>
              <a:rPr lang="de-DE" dirty="0">
                <a:latin typeface="Cera PRO" panose="00000500000000000000" pitchFamily="50" charset="0"/>
              </a:rPr>
            </a:br>
            <a:r>
              <a:rPr lang="de-DE" sz="1400" dirty="0">
                <a:latin typeface="Cera PRO" panose="00000500000000000000" pitchFamily="50" charset="0"/>
              </a:rPr>
              <a:t>3 </a:t>
            </a:r>
            <a:r>
              <a:rPr lang="de-DE" sz="1400" dirty="0" smtClean="0">
                <a:latin typeface="Cera PRO" panose="00000500000000000000" pitchFamily="50" charset="0"/>
              </a:rPr>
              <a:t>Min (</a:t>
            </a:r>
            <a:r>
              <a:rPr lang="de-DE" sz="1400" dirty="0" err="1" smtClean="0">
                <a:latin typeface="Cera PRO" panose="00000500000000000000" pitchFamily="50" charset="0"/>
              </a:rPr>
              <a:t>individually</a:t>
            </a:r>
            <a:r>
              <a:rPr lang="de-DE" sz="1400" dirty="0" smtClean="0">
                <a:latin typeface="Cera PRO" panose="00000500000000000000" pitchFamily="50" charset="0"/>
              </a:rPr>
              <a:t>)</a:t>
            </a:r>
          </a:p>
          <a:p>
            <a:pPr marL="0" indent="0">
              <a:buNone/>
            </a:pPr>
            <a:r>
              <a:rPr lang="de-DE" sz="1400" dirty="0" err="1" smtClean="0">
                <a:latin typeface="Cera PRO" panose="00000500000000000000" pitchFamily="50" charset="0"/>
              </a:rPr>
              <a:t>How</a:t>
            </a:r>
            <a:r>
              <a:rPr lang="de-DE" sz="1400" dirty="0" smtClean="0">
                <a:latin typeface="Cera PRO" panose="00000500000000000000" pitchFamily="50" charset="0"/>
              </a:rPr>
              <a:t> </a:t>
            </a:r>
            <a:r>
              <a:rPr lang="de-DE" sz="1400" dirty="0" err="1" smtClean="0">
                <a:latin typeface="Cera PRO" panose="00000500000000000000" pitchFamily="50" charset="0"/>
              </a:rPr>
              <a:t>has</a:t>
            </a:r>
            <a:r>
              <a:rPr lang="de-DE" sz="1400" dirty="0" smtClean="0">
                <a:latin typeface="Cera PRO" panose="00000500000000000000" pitchFamily="50" charset="0"/>
              </a:rPr>
              <a:t> </a:t>
            </a:r>
            <a:r>
              <a:rPr lang="de-DE" sz="1400" dirty="0" err="1" smtClean="0">
                <a:latin typeface="Cera PRO" panose="00000500000000000000" pitchFamily="50" charset="0"/>
              </a:rPr>
              <a:t>your</a:t>
            </a:r>
            <a:r>
              <a:rPr lang="de-DE" sz="1400" dirty="0" smtClean="0">
                <a:latin typeface="Cera PRO" panose="00000500000000000000" pitchFamily="50" charset="0"/>
              </a:rPr>
              <a:t> </a:t>
            </a:r>
            <a:r>
              <a:rPr lang="de-DE" sz="1400" dirty="0" err="1" smtClean="0">
                <a:latin typeface="Cera PRO" panose="00000500000000000000" pitchFamily="50" charset="0"/>
              </a:rPr>
              <a:t>point</a:t>
            </a:r>
            <a:r>
              <a:rPr lang="de-DE" sz="1400" dirty="0" smtClean="0">
                <a:latin typeface="Cera PRO" panose="00000500000000000000" pitchFamily="50" charset="0"/>
              </a:rPr>
              <a:t>-</a:t>
            </a:r>
            <a:r>
              <a:rPr lang="de-DE" sz="1400" dirty="0" err="1" smtClean="0">
                <a:latin typeface="Cera PRO" panose="00000500000000000000" pitchFamily="50" charset="0"/>
              </a:rPr>
              <a:t>of</a:t>
            </a:r>
            <a:r>
              <a:rPr lang="de-DE" sz="1400" dirty="0" smtClean="0">
                <a:latin typeface="Cera PRO" panose="00000500000000000000" pitchFamily="50" charset="0"/>
              </a:rPr>
              <a:t>-view </a:t>
            </a:r>
            <a:r>
              <a:rPr lang="de-DE" sz="1400" dirty="0" err="1" smtClean="0">
                <a:latin typeface="Cera PRO" panose="00000500000000000000" pitchFamily="50" charset="0"/>
              </a:rPr>
              <a:t>from</a:t>
            </a:r>
            <a:r>
              <a:rPr lang="de-DE" sz="1400" dirty="0" smtClean="0">
                <a:latin typeface="Cera PRO" panose="00000500000000000000" pitchFamily="50" charset="0"/>
              </a:rPr>
              <a:t> </a:t>
            </a:r>
            <a:r>
              <a:rPr lang="de-DE" sz="1400" dirty="0" err="1" smtClean="0">
                <a:latin typeface="Cera PRO" panose="00000500000000000000" pitchFamily="50" charset="0"/>
              </a:rPr>
              <a:t>step</a:t>
            </a:r>
            <a:r>
              <a:rPr lang="de-DE" sz="1400" dirty="0" smtClean="0">
                <a:latin typeface="Cera PRO" panose="00000500000000000000" pitchFamily="50" charset="0"/>
              </a:rPr>
              <a:t> 5 </a:t>
            </a:r>
            <a:r>
              <a:rPr lang="de-DE" sz="1400" dirty="0" err="1" smtClean="0">
                <a:latin typeface="Cera PRO" panose="00000500000000000000" pitchFamily="50" charset="0"/>
              </a:rPr>
              <a:t>changed</a:t>
            </a:r>
            <a:r>
              <a:rPr lang="de-DE" sz="1400" dirty="0" smtClean="0">
                <a:latin typeface="Cera PRO" panose="00000500000000000000" pitchFamily="50" charset="0"/>
              </a:rPr>
              <a:t> </a:t>
            </a:r>
            <a:r>
              <a:rPr lang="de-DE" sz="1400" dirty="0" err="1" smtClean="0">
                <a:latin typeface="Cera PRO" panose="00000500000000000000" pitchFamily="50" charset="0"/>
              </a:rPr>
              <a:t>through</a:t>
            </a:r>
            <a:r>
              <a:rPr lang="de-DE" sz="1400" dirty="0" smtClean="0">
                <a:latin typeface="Cera PRO" panose="00000500000000000000" pitchFamily="50" charset="0"/>
              </a:rPr>
              <a:t/>
            </a:r>
            <a:br>
              <a:rPr lang="de-DE" sz="1400" dirty="0" smtClean="0">
                <a:latin typeface="Cera PRO" panose="00000500000000000000" pitchFamily="50" charset="0"/>
              </a:rPr>
            </a:br>
            <a:r>
              <a:rPr lang="de-DE" sz="1400" dirty="0" err="1" smtClean="0">
                <a:latin typeface="Cera PRO" panose="00000500000000000000" pitchFamily="50" charset="0"/>
              </a:rPr>
              <a:t>the</a:t>
            </a:r>
            <a:r>
              <a:rPr lang="de-DE" sz="1400" dirty="0" smtClean="0">
                <a:latin typeface="Cera PRO" panose="00000500000000000000" pitchFamily="50" charset="0"/>
              </a:rPr>
              <a:t> </a:t>
            </a:r>
            <a:r>
              <a:rPr lang="de-DE" sz="1400" dirty="0" err="1" smtClean="0">
                <a:latin typeface="Cera PRO" panose="00000500000000000000" pitchFamily="50" charset="0"/>
              </a:rPr>
              <a:t>interaction</a:t>
            </a:r>
            <a:r>
              <a:rPr lang="de-DE" sz="1400" dirty="0" smtClean="0">
                <a:latin typeface="Cera PRO" panose="00000500000000000000" pitchFamily="50" charset="0"/>
              </a:rPr>
              <a:t>? </a:t>
            </a:r>
            <a:r>
              <a:rPr lang="de-DE" sz="1400" dirty="0" err="1" smtClean="0">
                <a:latin typeface="Cera PRO" panose="00000500000000000000" pitchFamily="50" charset="0"/>
              </a:rPr>
              <a:t>Draft</a:t>
            </a:r>
            <a:r>
              <a:rPr lang="de-DE" sz="1400" dirty="0" smtClean="0">
                <a:latin typeface="Cera PRO" panose="00000500000000000000" pitchFamily="50" charset="0"/>
              </a:rPr>
              <a:t> a </a:t>
            </a:r>
            <a:r>
              <a:rPr lang="de-DE" sz="1400" dirty="0" err="1" smtClean="0">
                <a:latin typeface="Cera PRO" panose="00000500000000000000" pitchFamily="50" charset="0"/>
              </a:rPr>
              <a:t>new</a:t>
            </a:r>
            <a:r>
              <a:rPr lang="de-DE" sz="1400" dirty="0" smtClean="0">
                <a:latin typeface="Cera PRO" panose="00000500000000000000" pitchFamily="50" charset="0"/>
              </a:rPr>
              <a:t> Point-</a:t>
            </a:r>
            <a:r>
              <a:rPr lang="de-DE" sz="1400" dirty="0" err="1" smtClean="0">
                <a:latin typeface="Cera PRO" panose="00000500000000000000" pitchFamily="50" charset="0"/>
              </a:rPr>
              <a:t>of</a:t>
            </a:r>
            <a:r>
              <a:rPr lang="de-DE" sz="1400" dirty="0" smtClean="0">
                <a:latin typeface="Cera PRO" panose="00000500000000000000" pitchFamily="50" charset="0"/>
              </a:rPr>
              <a:t>-view </a:t>
            </a:r>
            <a:r>
              <a:rPr lang="de-DE" sz="1400" dirty="0" err="1" smtClean="0">
                <a:latin typeface="Cera PRO" panose="00000500000000000000" pitchFamily="50" charset="0"/>
              </a:rPr>
              <a:t>based</a:t>
            </a:r>
            <a:r>
              <a:rPr lang="de-DE" sz="1400" dirty="0" smtClean="0">
                <a:latin typeface="Cera PRO" panose="00000500000000000000" pitchFamily="50" charset="0"/>
              </a:rPr>
              <a:t> on </a:t>
            </a:r>
            <a:br>
              <a:rPr lang="de-DE" sz="1400" dirty="0" smtClean="0">
                <a:latin typeface="Cera PRO" panose="00000500000000000000" pitchFamily="50" charset="0"/>
              </a:rPr>
            </a:br>
            <a:r>
              <a:rPr lang="de-DE" sz="1400" dirty="0" err="1" smtClean="0">
                <a:latin typeface="Cera PRO" panose="00000500000000000000" pitchFamily="50" charset="0"/>
              </a:rPr>
              <a:t>the</a:t>
            </a:r>
            <a:r>
              <a:rPr lang="de-DE" sz="1400" dirty="0" smtClean="0">
                <a:latin typeface="Cera PRO" panose="00000500000000000000" pitchFamily="50" charset="0"/>
              </a:rPr>
              <a:t> </a:t>
            </a:r>
            <a:r>
              <a:rPr lang="de-DE" sz="1400" dirty="0" err="1" smtClean="0">
                <a:latin typeface="Cera PRO" panose="00000500000000000000" pitchFamily="50" charset="0"/>
              </a:rPr>
              <a:t>information</a:t>
            </a:r>
            <a:r>
              <a:rPr lang="de-DE" sz="1400" dirty="0">
                <a:latin typeface="Cera PRO" panose="00000500000000000000" pitchFamily="50" charset="0"/>
              </a:rPr>
              <a:t> </a:t>
            </a:r>
            <a:r>
              <a:rPr lang="de-DE" sz="1400" dirty="0" err="1" smtClean="0">
                <a:latin typeface="Cera PRO" panose="00000500000000000000" pitchFamily="50" charset="0"/>
              </a:rPr>
              <a:t>gained</a:t>
            </a:r>
            <a:r>
              <a:rPr lang="de-DE" sz="1400" dirty="0" smtClean="0">
                <a:latin typeface="Cera PRO" panose="00000500000000000000" pitchFamily="50" charset="0"/>
              </a:rPr>
              <a:t>. </a:t>
            </a:r>
            <a:endParaRPr lang="de-DE" sz="1400" dirty="0">
              <a:latin typeface="Cera PRO" panose="00000500000000000000" pitchFamily="50" charset="0"/>
            </a:endParaRPr>
          </a:p>
        </p:txBody>
      </p:sp>
      <p:sp>
        <p:nvSpPr>
          <p:cNvPr id="5" name="Rechteck 4"/>
          <p:cNvSpPr/>
          <p:nvPr/>
        </p:nvSpPr>
        <p:spPr>
          <a:xfrm>
            <a:off x="762000" y="2536290"/>
            <a:ext cx="4892644" cy="35308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6164278" y="2534970"/>
            <a:ext cx="4892644" cy="35308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Foliennummernplatzhalter 6"/>
          <p:cNvSpPr>
            <a:spLocks noGrp="1"/>
          </p:cNvSpPr>
          <p:nvPr>
            <p:ph type="sldNum" sz="quarter" idx="12"/>
          </p:nvPr>
        </p:nvSpPr>
        <p:spPr/>
        <p:txBody>
          <a:bodyPr/>
          <a:lstStyle/>
          <a:p>
            <a:fld id="{03F3538E-A1F0-4CD0-9C50-B15E92D28D44}" type="slidenum">
              <a:rPr lang="de-DE" smtClean="0"/>
              <a:t>9</a:t>
            </a:fld>
            <a:endParaRPr lang="de-DE"/>
          </a:p>
        </p:txBody>
      </p:sp>
    </p:spTree>
    <p:extLst>
      <p:ext uri="{BB962C8B-B14F-4D97-AF65-F5344CB8AC3E}">
        <p14:creationId xmlns:p14="http://schemas.microsoft.com/office/powerpoint/2010/main" val="20621841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51993" y="481361"/>
            <a:ext cx="8060432" cy="669188"/>
          </a:xfrm>
          <a:prstGeom prst="rect">
            <a:avLst/>
          </a:prstGeom>
        </p:spPr>
        <p:txBody>
          <a:bodyPr vert="horz" lIns="91440" tIns="45720" rIns="91440" bIns="45720" rtlCol="0" anchor="ctr">
            <a:noAutofit/>
          </a:bodyPr>
          <a:lstStyle/>
          <a:p>
            <a:pPr algn="ctr">
              <a:spcBef>
                <a:spcPct val="0"/>
              </a:spcBef>
              <a:defRPr/>
            </a:pPr>
            <a:r>
              <a:rPr lang="en-GB" sz="3600" b="1" dirty="0" smtClean="0">
                <a:latin typeface="Cera PRO" panose="00000500000000000000" pitchFamily="50" charset="0"/>
                <a:ea typeface="+mj-ea"/>
                <a:cs typeface="+mj-cs"/>
              </a:rPr>
              <a:t>Contact</a:t>
            </a:r>
            <a:endParaRPr lang="en-GB" sz="3600" b="1" dirty="0">
              <a:latin typeface="Cera PRO" panose="00000500000000000000" pitchFamily="50" charset="0"/>
              <a:ea typeface="+mj-ea"/>
              <a:cs typeface="+mj-cs"/>
            </a:endParaRPr>
          </a:p>
        </p:txBody>
      </p:sp>
      <p:sp>
        <p:nvSpPr>
          <p:cNvPr id="14" name="TextBox 5"/>
          <p:cNvSpPr txBox="1"/>
          <p:nvPr/>
        </p:nvSpPr>
        <p:spPr>
          <a:xfrm>
            <a:off x="1636216" y="1752230"/>
            <a:ext cx="3960440" cy="1077218"/>
          </a:xfrm>
          <a:prstGeom prst="rect">
            <a:avLst/>
          </a:prstGeom>
          <a:noFill/>
        </p:spPr>
        <p:txBody>
          <a:bodyPr wrap="square" rtlCol="0">
            <a:spAutoFit/>
          </a:bodyPr>
          <a:lstStyle/>
          <a:p>
            <a:pPr algn="ctr"/>
            <a:r>
              <a:rPr lang="de-DE" sz="1600" b="1" dirty="0">
                <a:latin typeface="Cera PRO" panose="00000500000000000000" pitchFamily="50" charset="0"/>
              </a:rPr>
              <a:t>Petra Newrly</a:t>
            </a:r>
          </a:p>
          <a:p>
            <a:pPr algn="ctr"/>
            <a:r>
              <a:rPr lang="de-DE" sz="1600" dirty="0">
                <a:latin typeface="Cera PRO" panose="00000500000000000000" pitchFamily="50" charset="0"/>
              </a:rPr>
              <a:t>MFG Baden-Württemberg</a:t>
            </a:r>
            <a:r>
              <a:rPr lang="en-GB" sz="1600" dirty="0">
                <a:latin typeface="Cera PRO" panose="00000500000000000000" pitchFamily="50" charset="0"/>
              </a:rPr>
              <a:t/>
            </a:r>
            <a:br>
              <a:rPr lang="en-GB" sz="1600" dirty="0">
                <a:latin typeface="Cera PRO" panose="00000500000000000000" pitchFamily="50" charset="0"/>
              </a:rPr>
            </a:br>
            <a:r>
              <a:rPr lang="de-DE" sz="1600" dirty="0">
                <a:latin typeface="Cera PRO" panose="00000500000000000000" pitchFamily="50" charset="0"/>
                <a:hlinkClick r:id="rId3"/>
              </a:rPr>
              <a:t>newrly@mfg.de</a:t>
            </a:r>
            <a:endParaRPr lang="de-DE" sz="1600" dirty="0">
              <a:latin typeface="Cera PRO" panose="00000500000000000000" pitchFamily="50" charset="0"/>
            </a:endParaRPr>
          </a:p>
          <a:p>
            <a:pPr algn="ctr"/>
            <a:r>
              <a:rPr lang="en-GB" sz="1600" dirty="0" smtClean="0">
                <a:latin typeface="Cera PRO" panose="00000500000000000000" pitchFamily="50" charset="0"/>
              </a:rPr>
              <a:t>0049-711-90715357 </a:t>
            </a:r>
            <a:endParaRPr lang="en-GB" sz="1600" dirty="0">
              <a:latin typeface="Cera PRO" panose="00000500000000000000" pitchFamily="50" charset="0"/>
            </a:endParaRPr>
          </a:p>
        </p:txBody>
      </p:sp>
      <p:sp>
        <p:nvSpPr>
          <p:cNvPr id="17" name="TextBox 5"/>
          <p:cNvSpPr txBox="1"/>
          <p:nvPr/>
        </p:nvSpPr>
        <p:spPr>
          <a:xfrm>
            <a:off x="6230308" y="1734377"/>
            <a:ext cx="4191952" cy="1077218"/>
          </a:xfrm>
          <a:prstGeom prst="rect">
            <a:avLst/>
          </a:prstGeom>
          <a:noFill/>
        </p:spPr>
        <p:txBody>
          <a:bodyPr wrap="square" rtlCol="0">
            <a:spAutoFit/>
          </a:bodyPr>
          <a:lstStyle/>
          <a:p>
            <a:pPr algn="ctr"/>
            <a:r>
              <a:rPr lang="de-DE" sz="1600" b="1" dirty="0">
                <a:latin typeface="Cera PRO" panose="00000500000000000000" pitchFamily="50" charset="0"/>
              </a:rPr>
              <a:t>Martin Kinitzki</a:t>
            </a:r>
          </a:p>
          <a:p>
            <a:pPr algn="ctr"/>
            <a:r>
              <a:rPr lang="de-DE" sz="1600" dirty="0">
                <a:latin typeface="Cera PRO" panose="00000500000000000000" pitchFamily="50" charset="0"/>
              </a:rPr>
              <a:t>Herman Hollerith Zentrum</a:t>
            </a:r>
          </a:p>
          <a:p>
            <a:pPr algn="ctr"/>
            <a:r>
              <a:rPr lang="de-DE" sz="1600" dirty="0" smtClean="0">
                <a:latin typeface="Cera PRO" panose="00000500000000000000" pitchFamily="50" charset="0"/>
                <a:hlinkClick r:id="rId4"/>
              </a:rPr>
              <a:t>Martin.Kinitzki@Reutlingen-University.DE</a:t>
            </a:r>
            <a:endParaRPr lang="de-DE" sz="1600" dirty="0" smtClean="0">
              <a:latin typeface="Cera PRO" panose="00000500000000000000" pitchFamily="50" charset="0"/>
            </a:endParaRPr>
          </a:p>
          <a:p>
            <a:pPr algn="ctr"/>
            <a:r>
              <a:rPr lang="de-DE" sz="1600" dirty="0">
                <a:latin typeface="Cera PRO" panose="00000500000000000000" pitchFamily="50" charset="0"/>
              </a:rPr>
              <a:t>0049-176-42021189 </a:t>
            </a:r>
          </a:p>
        </p:txBody>
      </p:sp>
      <p:grpSp>
        <p:nvGrpSpPr>
          <p:cNvPr id="7" name="Gruppieren 6"/>
          <p:cNvGrpSpPr/>
          <p:nvPr/>
        </p:nvGrpSpPr>
        <p:grpSpPr>
          <a:xfrm>
            <a:off x="4057779" y="3061318"/>
            <a:ext cx="3778810" cy="1590347"/>
            <a:chOff x="4139260" y="3277213"/>
            <a:chExt cx="3778810" cy="1590347"/>
          </a:xfrm>
        </p:grpSpPr>
        <p:pic>
          <p:nvPicPr>
            <p:cNvPr id="3076" name="Picture 4" descr="Twitter logo"/>
            <p:cNvPicPr>
              <a:picLocks noChangeAspect="1" noChangeArrowheads="1"/>
            </p:cNvPicPr>
            <p:nvPr/>
          </p:nvPicPr>
          <p:blipFill>
            <a:blip r:embed="rId5" cstate="print">
              <a:duotone>
                <a:schemeClr val="accent1">
                  <a:shade val="45000"/>
                  <a:satMod val="135000"/>
                </a:schemeClr>
                <a:prstClr val="white"/>
              </a:duotone>
            </a:blip>
            <a:srcRect/>
            <a:stretch>
              <a:fillRect/>
            </a:stretch>
          </p:blipFill>
          <p:spPr bwMode="auto">
            <a:xfrm>
              <a:off x="5072322" y="4610505"/>
              <a:ext cx="216024" cy="216024"/>
            </a:xfrm>
            <a:prstGeom prst="rect">
              <a:avLst/>
            </a:prstGeom>
            <a:noFill/>
          </p:spPr>
        </p:pic>
        <p:sp>
          <p:nvSpPr>
            <p:cNvPr id="11" name="10 Rectángulo"/>
            <p:cNvSpPr/>
            <p:nvPr/>
          </p:nvSpPr>
          <p:spPr>
            <a:xfrm>
              <a:off x="5288903" y="4529006"/>
              <a:ext cx="1463862" cy="338554"/>
            </a:xfrm>
            <a:prstGeom prst="rect">
              <a:avLst/>
            </a:prstGeom>
          </p:spPr>
          <p:txBody>
            <a:bodyPr wrap="none">
              <a:spAutoFit/>
            </a:bodyPr>
            <a:lstStyle/>
            <a:p>
              <a:r>
                <a:rPr lang="ca-ES" sz="1600" dirty="0">
                  <a:latin typeface="Cera PRO" panose="00000500000000000000" pitchFamily="50" charset="0"/>
                </a:rPr>
                <a:t>#</a:t>
              </a:r>
              <a:r>
                <a:rPr lang="hr-HR" sz="1600" dirty="0">
                  <a:latin typeface="Cera PRO" panose="00000500000000000000" pitchFamily="50" charset="0"/>
                </a:rPr>
                <a:t>D</a:t>
              </a:r>
              <a:r>
                <a:rPr lang="ca-ES" sz="1600" dirty="0">
                  <a:latin typeface="Cera PRO" panose="00000500000000000000" pitchFamily="50" charset="0"/>
                </a:rPr>
                <a:t>igitrans</a:t>
              </a:r>
              <a:r>
                <a:rPr lang="hr-HR" sz="1600" dirty="0">
                  <a:latin typeface="Cera PRO" panose="00000500000000000000" pitchFamily="50" charset="0"/>
                </a:rPr>
                <a:t>EU</a:t>
              </a:r>
              <a:r>
                <a:rPr lang="ca-ES" sz="1600" dirty="0">
                  <a:latin typeface="Cera PRO" panose="00000500000000000000" pitchFamily="50" charset="0"/>
                </a:rPr>
                <a:t> </a:t>
              </a:r>
            </a:p>
          </p:txBody>
        </p:sp>
        <p:pic>
          <p:nvPicPr>
            <p:cNvPr id="3080" name="Picture 8" descr="World Wide Web"/>
            <p:cNvPicPr>
              <a:picLocks noChangeAspect="1" noChangeArrowheads="1"/>
            </p:cNvPicPr>
            <p:nvPr/>
          </p:nvPicPr>
          <p:blipFill>
            <a:blip r:embed="rId6" cstate="print">
              <a:duotone>
                <a:schemeClr val="accent6">
                  <a:shade val="45000"/>
                  <a:satMod val="135000"/>
                </a:schemeClr>
                <a:prstClr val="white"/>
              </a:duotone>
            </a:blip>
            <a:srcRect/>
            <a:stretch>
              <a:fillRect/>
            </a:stretch>
          </p:blipFill>
          <p:spPr bwMode="auto">
            <a:xfrm>
              <a:off x="4139260" y="3366178"/>
              <a:ext cx="206152" cy="206152"/>
            </a:xfrm>
            <a:prstGeom prst="rect">
              <a:avLst/>
            </a:prstGeom>
            <a:noFill/>
          </p:spPr>
        </p:pic>
        <p:sp>
          <p:nvSpPr>
            <p:cNvPr id="3" name="Rechteck 2"/>
            <p:cNvSpPr/>
            <p:nvPr/>
          </p:nvSpPr>
          <p:spPr>
            <a:xfrm>
              <a:off x="4304580" y="3277213"/>
              <a:ext cx="3613490" cy="338554"/>
            </a:xfrm>
            <a:prstGeom prst="rect">
              <a:avLst/>
            </a:prstGeom>
          </p:spPr>
          <p:txBody>
            <a:bodyPr wrap="none">
              <a:spAutoFit/>
            </a:bodyPr>
            <a:lstStyle/>
            <a:p>
              <a:r>
                <a:rPr lang="de-DE" sz="1600" dirty="0">
                  <a:latin typeface="Cera PRO" panose="00000500000000000000" pitchFamily="50" charset="0"/>
                  <a:hlinkClick r:id="rId7"/>
                </a:rPr>
                <a:t>www.interreg-danube.eu</a:t>
              </a:r>
              <a:r>
                <a:rPr lang="hr-HR" sz="1600" dirty="0">
                  <a:latin typeface="Cera PRO" panose="00000500000000000000" pitchFamily="50" charset="0"/>
                  <a:hlinkClick r:id="rId7"/>
                </a:rPr>
                <a:t>/</a:t>
              </a:r>
              <a:r>
                <a:rPr lang="de-DE" sz="1600" dirty="0" err="1" smtClean="0">
                  <a:latin typeface="Cera PRO" panose="00000500000000000000" pitchFamily="50" charset="0"/>
                  <a:hlinkClick r:id="rId7"/>
                </a:rPr>
                <a:t>digitrans</a:t>
              </a:r>
              <a:r>
                <a:rPr lang="de-DE" sz="1600" dirty="0" smtClean="0">
                  <a:latin typeface="Cera PRO" panose="00000500000000000000" pitchFamily="50" charset="0"/>
                </a:rPr>
                <a:t> </a:t>
              </a:r>
              <a:endParaRPr lang="de-DE" sz="1600" dirty="0">
                <a:latin typeface="Cera PRO" panose="00000500000000000000" pitchFamily="50" charset="0"/>
              </a:endParaRPr>
            </a:p>
          </p:txBody>
        </p:sp>
        <p:pic>
          <p:nvPicPr>
            <p:cNvPr id="15" name="Slika 14" descr="Slikovni rezultat za facebook round icon"/>
            <p:cNvPicPr/>
            <p:nvPr/>
          </p:nvPicPr>
          <p:blipFill rotWithShape="1">
            <a:blip r:embed="rId8" cstate="print">
              <a:extLst>
                <a:ext uri="{28A0092B-C50C-407E-A947-70E740481C1C}">
                  <a14:useLocalDpi xmlns:a14="http://schemas.microsoft.com/office/drawing/2010/main" val="0"/>
                </a:ext>
              </a:extLst>
            </a:blip>
            <a:srcRect l="33704" t="16000" r="33333" b="15200"/>
            <a:stretch/>
          </p:blipFill>
          <p:spPr bwMode="auto">
            <a:xfrm>
              <a:off x="4681573" y="3941129"/>
              <a:ext cx="254439" cy="245563"/>
            </a:xfrm>
            <a:prstGeom prst="rect">
              <a:avLst/>
            </a:prstGeom>
            <a:noFill/>
            <a:ln>
              <a:noFill/>
            </a:ln>
            <a:extLst>
              <a:ext uri="{53640926-AAD7-44D8-BBD7-CCE9431645EC}">
                <a14:shadowObscured xmlns:a14="http://schemas.microsoft.com/office/drawing/2010/main"/>
              </a:ext>
            </a:extLst>
          </p:spPr>
        </p:pic>
        <p:sp>
          <p:nvSpPr>
            <p:cNvPr id="16" name="10 Rectángulo"/>
            <p:cNvSpPr/>
            <p:nvPr/>
          </p:nvSpPr>
          <p:spPr>
            <a:xfrm>
              <a:off x="4936012" y="3879243"/>
              <a:ext cx="2760692" cy="338554"/>
            </a:xfrm>
            <a:prstGeom prst="rect">
              <a:avLst/>
            </a:prstGeom>
          </p:spPr>
          <p:txBody>
            <a:bodyPr wrap="none">
              <a:spAutoFit/>
            </a:bodyPr>
            <a:lstStyle/>
            <a:p>
              <a:r>
                <a:rPr lang="de-DE" sz="1600" dirty="0">
                  <a:latin typeface="Cera PRO" panose="00000500000000000000" pitchFamily="50" charset="0"/>
                  <a:hlinkClick r:id="rId9"/>
                </a:rPr>
                <a:t>facebook.com/</a:t>
              </a:r>
              <a:r>
                <a:rPr lang="de-DE" sz="1600" dirty="0" err="1">
                  <a:latin typeface="Cera PRO" panose="00000500000000000000" pitchFamily="50" charset="0"/>
                  <a:hlinkClick r:id="rId9"/>
                </a:rPr>
                <a:t>digitransEU</a:t>
              </a:r>
              <a:endParaRPr lang="hr-HR" sz="1600" dirty="0">
                <a:latin typeface="Cera PRO" panose="00000500000000000000" pitchFamily="50" charset="0"/>
              </a:endParaRPr>
            </a:p>
          </p:txBody>
        </p:sp>
        <p:pic>
          <p:nvPicPr>
            <p:cNvPr id="1028" name="Picture 4" descr="Slikovni rezultat za linkedin logo"/>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95388" y="4292142"/>
              <a:ext cx="218115" cy="218115"/>
            </a:xfrm>
            <a:prstGeom prst="rect">
              <a:avLst/>
            </a:prstGeom>
            <a:noFill/>
            <a:extLst>
              <a:ext uri="{909E8E84-426E-40DD-AFC4-6F175D3DCCD1}">
                <a14:hiddenFill xmlns:a14="http://schemas.microsoft.com/office/drawing/2010/main">
                  <a:solidFill>
                    <a:srgbClr val="FFFFFF"/>
                  </a:solidFill>
                </a14:hiddenFill>
              </a:ext>
            </a:extLst>
          </p:spPr>
        </p:pic>
        <p:sp>
          <p:nvSpPr>
            <p:cNvPr id="4" name="Pravokutnik 3"/>
            <p:cNvSpPr/>
            <p:nvPr/>
          </p:nvSpPr>
          <p:spPr>
            <a:xfrm>
              <a:off x="5111412" y="4208583"/>
              <a:ext cx="1914307" cy="338554"/>
            </a:xfrm>
            <a:prstGeom prst="rect">
              <a:avLst/>
            </a:prstGeom>
          </p:spPr>
          <p:txBody>
            <a:bodyPr wrap="none">
              <a:spAutoFit/>
            </a:bodyPr>
            <a:lstStyle/>
            <a:p>
              <a:r>
                <a:rPr lang="en-GB" sz="1600" dirty="0">
                  <a:latin typeface="Cera PRO" panose="00000500000000000000" pitchFamily="50" charset="0"/>
                  <a:hlinkClick r:id="rId11"/>
                </a:rPr>
                <a:t>bit.ly/</a:t>
              </a:r>
              <a:r>
                <a:rPr lang="en-GB" sz="1600" dirty="0" err="1">
                  <a:latin typeface="Cera PRO" panose="00000500000000000000" pitchFamily="50" charset="0"/>
                  <a:hlinkClick r:id="rId11"/>
                </a:rPr>
                <a:t>digitransme</a:t>
              </a:r>
              <a:endParaRPr lang="en-GB" sz="1600" dirty="0">
                <a:latin typeface="Cera PRO" panose="00000500000000000000" pitchFamily="50" charset="0"/>
              </a:endParaRPr>
            </a:p>
          </p:txBody>
        </p:sp>
        <p:sp>
          <p:nvSpPr>
            <p:cNvPr id="20" name="Pravokutnik 3"/>
            <p:cNvSpPr/>
            <p:nvPr/>
          </p:nvSpPr>
          <p:spPr>
            <a:xfrm>
              <a:off x="4553987" y="3572330"/>
              <a:ext cx="2233304" cy="338554"/>
            </a:xfrm>
            <a:prstGeom prst="rect">
              <a:avLst/>
            </a:prstGeom>
          </p:spPr>
          <p:txBody>
            <a:bodyPr wrap="none">
              <a:spAutoFit/>
            </a:bodyPr>
            <a:lstStyle/>
            <a:p>
              <a:r>
                <a:rPr lang="en-GB" sz="1600" dirty="0">
                  <a:latin typeface="Cera PRO" panose="00000500000000000000" pitchFamily="50" charset="0"/>
                  <a:hlinkClick r:id="rId12"/>
                </a:rPr>
                <a:t>https://</a:t>
              </a:r>
              <a:r>
                <a:rPr lang="en-GB" sz="1600" dirty="0" smtClean="0">
                  <a:latin typeface="Cera PRO" panose="00000500000000000000" pitchFamily="50" charset="0"/>
                  <a:hlinkClick r:id="rId12"/>
                </a:rPr>
                <a:t>digitrans.me</a:t>
              </a:r>
              <a:r>
                <a:rPr lang="en-GB" sz="1600" dirty="0" smtClean="0">
                  <a:latin typeface="Cera PRO" panose="00000500000000000000" pitchFamily="50" charset="0"/>
                </a:rPr>
                <a:t> </a:t>
              </a:r>
              <a:endParaRPr lang="en-GB" sz="1600" dirty="0">
                <a:latin typeface="Cera PRO" panose="00000500000000000000" pitchFamily="50" charset="0"/>
              </a:endParaRPr>
            </a:p>
          </p:txBody>
        </p:sp>
        <p:pic>
          <p:nvPicPr>
            <p:cNvPr id="21" name="Grafik 20"/>
            <p:cNvPicPr>
              <a:picLocks noChangeAspect="1"/>
            </p:cNvPicPr>
            <p:nvPr/>
          </p:nvPicPr>
          <p:blipFill>
            <a:blip r:embed="rId13"/>
            <a:stretch>
              <a:fillRect/>
            </a:stretch>
          </p:blipFill>
          <p:spPr>
            <a:xfrm>
              <a:off x="4345412" y="3573094"/>
              <a:ext cx="248139" cy="253778"/>
            </a:xfrm>
            <a:prstGeom prst="rect">
              <a:avLst/>
            </a:prstGeom>
          </p:spPr>
        </p:pic>
      </p:grpSp>
      <p:grpSp>
        <p:nvGrpSpPr>
          <p:cNvPr id="24" name="Gruppieren 23"/>
          <p:cNvGrpSpPr/>
          <p:nvPr/>
        </p:nvGrpSpPr>
        <p:grpSpPr>
          <a:xfrm>
            <a:off x="201302" y="5310641"/>
            <a:ext cx="11968260" cy="1354792"/>
            <a:chOff x="223740" y="5459630"/>
            <a:chExt cx="11968260" cy="1354792"/>
          </a:xfrm>
        </p:grpSpPr>
        <p:grpSp>
          <p:nvGrpSpPr>
            <p:cNvPr id="5" name="Gruppieren 4"/>
            <p:cNvGrpSpPr/>
            <p:nvPr/>
          </p:nvGrpSpPr>
          <p:grpSpPr>
            <a:xfrm>
              <a:off x="246178" y="5459631"/>
              <a:ext cx="11945822" cy="1212896"/>
              <a:chOff x="434023" y="6124941"/>
              <a:chExt cx="11945822" cy="1611578"/>
            </a:xfrm>
          </p:grpSpPr>
          <p:sp>
            <p:nvSpPr>
              <p:cNvPr id="10" name="Title 1"/>
              <p:cNvSpPr txBox="1">
                <a:spLocks/>
              </p:cNvSpPr>
              <p:nvPr/>
            </p:nvSpPr>
            <p:spPr>
              <a:xfrm>
                <a:off x="434023" y="7032087"/>
                <a:ext cx="11787286" cy="704432"/>
              </a:xfrm>
              <a:prstGeom prst="rect">
                <a:avLst/>
              </a:prstGeom>
            </p:spPr>
            <p:txBody>
              <a:bodyPr vert="horz" lIns="91440" tIns="45720" rIns="91440" bIns="45720" rtlCol="0" anchor="ctr">
                <a:noAutofit/>
              </a:bodyPr>
              <a:lstStyle/>
              <a:p>
                <a:pPr>
                  <a:spcBef>
                    <a:spcPct val="0"/>
                  </a:spcBef>
                  <a:defRPr/>
                </a:pPr>
                <a:r>
                  <a:rPr lang="en-GB" sz="1050" i="1" dirty="0" smtClean="0">
                    <a:latin typeface="Cera PRO" panose="00000500000000000000" pitchFamily="50" charset="0"/>
                    <a:ea typeface="Arial Unicode MS" pitchFamily="34" charset="-128"/>
                    <a:cs typeface="Arial Unicode MS" pitchFamily="34" charset="-128"/>
                  </a:rPr>
                  <a:t/>
                </a:r>
                <a:br>
                  <a:rPr lang="en-GB" sz="1050" i="1" dirty="0" smtClean="0">
                    <a:latin typeface="Cera PRO" panose="00000500000000000000" pitchFamily="50" charset="0"/>
                    <a:ea typeface="Arial Unicode MS" pitchFamily="34" charset="-128"/>
                    <a:cs typeface="Arial Unicode MS" pitchFamily="34" charset="-128"/>
                  </a:rPr>
                </a:br>
                <a:endParaRPr lang="en-GB" sz="1050" b="1" dirty="0">
                  <a:latin typeface="Cera PRO" panose="00000500000000000000" pitchFamily="50" charset="0"/>
                  <a:ea typeface="Arial Unicode MS" pitchFamily="34" charset="-128"/>
                  <a:cs typeface="Arial Unicode MS" pitchFamily="34" charset="-128"/>
                </a:endParaRPr>
              </a:p>
            </p:txBody>
          </p:sp>
          <p:sp>
            <p:nvSpPr>
              <p:cNvPr id="12" name="Textfeld 3"/>
              <p:cNvSpPr txBox="1"/>
              <p:nvPr/>
            </p:nvSpPr>
            <p:spPr>
              <a:xfrm>
                <a:off x="2225168" y="6124941"/>
                <a:ext cx="10154677" cy="553658"/>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GB" sz="1050" i="1" dirty="0" smtClean="0">
                    <a:latin typeface="Cera PRO" panose="00000500000000000000" pitchFamily="50" charset="0"/>
                  </a:rPr>
                  <a:t>Unless otherwise stated, the presentation “DIGITRANS method – a short overview” of the </a:t>
                </a:r>
                <a:r>
                  <a:rPr lang="en-GB" sz="1050" i="1" dirty="0" smtClean="0">
                    <a:latin typeface="Cera PRO" panose="00000500000000000000" pitchFamily="50" charset="0"/>
                    <a:hlinkClick r:id="rId14"/>
                  </a:rPr>
                  <a:t>DIGITRANS Project</a:t>
                </a:r>
                <a:r>
                  <a:rPr lang="en-GB" sz="1050" i="1" dirty="0" smtClean="0">
                    <a:latin typeface="Cera PRO" panose="00000500000000000000" pitchFamily="50" charset="0"/>
                  </a:rPr>
                  <a:t>,</a:t>
                </a:r>
                <a:r>
                  <a:rPr lang="en-GB" sz="1050" i="1" dirty="0">
                    <a:latin typeface="Cera PRO" panose="00000500000000000000" pitchFamily="50" charset="0"/>
                  </a:rPr>
                  <a:t> </a:t>
                </a:r>
                <a:r>
                  <a:rPr lang="en-GB" sz="1050" i="1" dirty="0" smtClean="0">
                    <a:latin typeface="Cera PRO" panose="00000500000000000000" pitchFamily="50" charset="0"/>
                  </a:rPr>
                  <a:t>hosted by Martin </a:t>
                </a:r>
                <a:r>
                  <a:rPr lang="en-GB" sz="1050" i="1" dirty="0">
                    <a:latin typeface="Cera PRO" panose="00000500000000000000" pitchFamily="50" charset="0"/>
                  </a:rPr>
                  <a:t>Kinitzki und Petra </a:t>
                </a:r>
                <a:r>
                  <a:rPr lang="en-GB" sz="1050" i="1" dirty="0" smtClean="0">
                    <a:latin typeface="Cera PRO" panose="00000500000000000000" pitchFamily="50" charset="0"/>
                  </a:rPr>
                  <a:t>Newrly, is licensed under the Creative </a:t>
                </a:r>
                <a:r>
                  <a:rPr lang="en-GB" sz="1050" i="1" dirty="0">
                    <a:latin typeface="Cera PRO" panose="00000500000000000000" pitchFamily="50" charset="0"/>
                  </a:rPr>
                  <a:t>Commons </a:t>
                </a:r>
                <a:r>
                  <a:rPr lang="en-GB" sz="1050" i="1" dirty="0" smtClean="0">
                    <a:latin typeface="Cera PRO" panose="00000500000000000000" pitchFamily="50" charset="0"/>
                  </a:rPr>
                  <a:t>Attribution-Non-Commercial-</a:t>
                </a:r>
                <a:r>
                  <a:rPr lang="en-GB" sz="1050" i="1" dirty="0" err="1" smtClean="0">
                    <a:latin typeface="Cera PRO" panose="00000500000000000000" pitchFamily="50" charset="0"/>
                  </a:rPr>
                  <a:t>ShareAlike</a:t>
                </a:r>
                <a:r>
                  <a:rPr lang="en-GB" sz="1050" i="1" dirty="0" smtClean="0">
                    <a:latin typeface="Cera PRO" panose="00000500000000000000" pitchFamily="50" charset="0"/>
                  </a:rPr>
                  <a:t> </a:t>
                </a:r>
                <a:r>
                  <a:rPr lang="en-GB" sz="1050" i="1" dirty="0">
                    <a:latin typeface="Cera PRO" panose="00000500000000000000" pitchFamily="50" charset="0"/>
                  </a:rPr>
                  <a:t>4.0 International </a:t>
                </a:r>
                <a:r>
                  <a:rPr lang="en-GB" sz="1050" i="1" dirty="0" smtClean="0">
                    <a:latin typeface="Cera PRO" panose="00000500000000000000" pitchFamily="50" charset="0"/>
                  </a:rPr>
                  <a:t>License. You can find a copy of the license here </a:t>
                </a:r>
                <a:r>
                  <a:rPr lang="en-GB" sz="1050" i="1" dirty="0">
                    <a:latin typeface="Cera PRO" panose="00000500000000000000" pitchFamily="50" charset="0"/>
                    <a:hlinkClick r:id="rId15"/>
                  </a:rPr>
                  <a:t>https://</a:t>
                </a:r>
                <a:r>
                  <a:rPr lang="en-GB" sz="1050" i="1" dirty="0" smtClean="0">
                    <a:latin typeface="Cera PRO" panose="00000500000000000000" pitchFamily="50" charset="0"/>
                    <a:hlinkClick r:id="rId15"/>
                  </a:rPr>
                  <a:t>creativecommons.org/licenses/by-nc-sa/4.0/deed.de</a:t>
                </a:r>
                <a:r>
                  <a:rPr lang="en-GB" sz="1050" i="1" dirty="0" smtClean="0">
                    <a:latin typeface="Cera PRO" panose="00000500000000000000" pitchFamily="50" charset="0"/>
                  </a:rPr>
                  <a:t> </a:t>
                </a:r>
              </a:p>
              <a:p>
                <a:pPr>
                  <a:lnSpc>
                    <a:spcPct val="115000"/>
                  </a:lnSpc>
                  <a:spcAft>
                    <a:spcPts val="1000"/>
                  </a:spcAft>
                </a:pPr>
                <a:endParaRPr lang="en-GB" sz="1050" i="1" dirty="0">
                  <a:latin typeface="Cera PRO" panose="00000500000000000000" pitchFamily="50" charset="0"/>
                </a:endParaRPr>
              </a:p>
              <a:p>
                <a:pPr>
                  <a:lnSpc>
                    <a:spcPct val="115000"/>
                  </a:lnSpc>
                  <a:spcAft>
                    <a:spcPts val="1000"/>
                  </a:spcAft>
                </a:pPr>
                <a:endParaRPr lang="en-GB" sz="1050" i="1" dirty="0" smtClean="0">
                  <a:latin typeface="Cera PRO" panose="00000500000000000000" pitchFamily="50" charset="0"/>
                </a:endParaRPr>
              </a:p>
            </p:txBody>
          </p:sp>
        </p:grpSp>
        <p:pic>
          <p:nvPicPr>
            <p:cNvPr id="18" name="Grafik 17"/>
            <p:cNvPicPr>
              <a:picLocks noChangeAspect="1"/>
            </p:cNvPicPr>
            <p:nvPr/>
          </p:nvPicPr>
          <p:blipFill>
            <a:blip r:embed="rId16"/>
            <a:stretch>
              <a:fillRect/>
            </a:stretch>
          </p:blipFill>
          <p:spPr>
            <a:xfrm>
              <a:off x="246178" y="5459630"/>
              <a:ext cx="1768707" cy="619047"/>
            </a:xfrm>
            <a:prstGeom prst="rect">
              <a:avLst/>
            </a:prstGeom>
          </p:spPr>
        </p:pic>
        <p:sp>
          <p:nvSpPr>
            <p:cNvPr id="25" name="Textfeld 3"/>
            <p:cNvSpPr txBox="1"/>
            <p:nvPr/>
          </p:nvSpPr>
          <p:spPr>
            <a:xfrm>
              <a:off x="223740" y="6078677"/>
              <a:ext cx="11968260" cy="735745"/>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lvl="0">
                <a:spcBef>
                  <a:spcPct val="0"/>
                </a:spcBef>
                <a:defRPr/>
              </a:pPr>
              <a:r>
                <a:rPr lang="de-DE" sz="1050" i="1" dirty="0" smtClean="0">
                  <a:latin typeface="Cera PRO" panose="00000500000000000000" pitchFamily="50" charset="0"/>
                </a:rPr>
                <a:t>The </a:t>
              </a:r>
              <a:r>
                <a:rPr lang="de-DE" sz="1050" i="1" dirty="0" err="1" smtClean="0">
                  <a:latin typeface="Cera PRO" panose="00000500000000000000" pitchFamily="50" charset="0"/>
                </a:rPr>
                <a:t>presentation</a:t>
              </a:r>
              <a:r>
                <a:rPr lang="de-DE" sz="1050" i="1" dirty="0" smtClean="0">
                  <a:latin typeface="Cera PRO" panose="00000500000000000000" pitchFamily="50" charset="0"/>
                </a:rPr>
                <a:t> </a:t>
              </a:r>
              <a:r>
                <a:rPr lang="de-DE" sz="1050" i="1" dirty="0" err="1" smtClean="0">
                  <a:latin typeface="Cera PRO" panose="00000500000000000000" pitchFamily="50" charset="0"/>
                </a:rPr>
                <a:t>based</a:t>
              </a:r>
              <a:r>
                <a:rPr lang="de-DE" sz="1050" i="1" dirty="0" smtClean="0">
                  <a:latin typeface="Cera PRO" panose="00000500000000000000" pitchFamily="50" charset="0"/>
                </a:rPr>
                <a:t> on </a:t>
              </a:r>
              <a:r>
                <a:rPr lang="de-DE" sz="1050" i="1" dirty="0" err="1" smtClean="0">
                  <a:latin typeface="Cera PRO" panose="00000500000000000000" pitchFamily="50" charset="0"/>
                </a:rPr>
                <a:t>the</a:t>
              </a:r>
              <a:r>
                <a:rPr lang="de-DE" sz="1050" i="1" dirty="0" smtClean="0">
                  <a:latin typeface="Cera PRO" panose="00000500000000000000" pitchFamily="50" charset="0"/>
                </a:rPr>
                <a:t> </a:t>
              </a:r>
              <a:r>
                <a:rPr lang="de-DE" sz="1050" i="1" dirty="0" err="1" smtClean="0">
                  <a:latin typeface="Cera PRO" panose="00000500000000000000" pitchFamily="50" charset="0"/>
                </a:rPr>
                <a:t>work</a:t>
              </a:r>
              <a:r>
                <a:rPr lang="de-DE" sz="1050" i="1" dirty="0" smtClean="0">
                  <a:latin typeface="Cera PRO" panose="00000500000000000000" pitchFamily="50" charset="0"/>
                </a:rPr>
                <a:t> </a:t>
              </a:r>
              <a:r>
                <a:rPr lang="de-DE" sz="1050" i="1" dirty="0" smtClean="0">
                  <a:latin typeface="Cera PRO" panose="00000500000000000000" pitchFamily="50" charset="0"/>
                  <a:cs typeface="Arial" panose="020B0604020202020204" pitchFamily="34" charset="0"/>
                </a:rPr>
                <a:t>„</a:t>
              </a:r>
              <a:r>
                <a:rPr lang="de-DE" sz="1050" i="1" dirty="0" smtClean="0">
                  <a:latin typeface="Cera PRO" panose="00000500000000000000" pitchFamily="50" charset="0"/>
                  <a:cs typeface="Arial" panose="020B0604020202020204" pitchFamily="34" charset="0"/>
                  <a:hlinkClick r:id="rId17"/>
                </a:rPr>
                <a:t>An </a:t>
              </a:r>
              <a:r>
                <a:rPr lang="de-DE" sz="1050" i="1" dirty="0" err="1" smtClean="0">
                  <a:latin typeface="Cera PRO" panose="00000500000000000000" pitchFamily="50" charset="0"/>
                  <a:cs typeface="Arial" panose="020B0604020202020204" pitchFamily="34" charset="0"/>
                  <a:hlinkClick r:id="rId17"/>
                </a:rPr>
                <a:t>Introduction</a:t>
              </a:r>
              <a:r>
                <a:rPr lang="de-DE" sz="1050" i="1" dirty="0" smtClean="0">
                  <a:latin typeface="Cera PRO" panose="00000500000000000000" pitchFamily="50" charset="0"/>
                  <a:cs typeface="Arial" panose="020B0604020202020204" pitchFamily="34" charset="0"/>
                  <a:hlinkClick r:id="rId17"/>
                </a:rPr>
                <a:t> in Design </a:t>
              </a:r>
              <a:r>
                <a:rPr lang="de-DE" sz="1050" i="1" dirty="0" err="1" smtClean="0">
                  <a:latin typeface="Cera PRO" panose="00000500000000000000" pitchFamily="50" charset="0"/>
                  <a:cs typeface="Arial" panose="020B0604020202020204" pitchFamily="34" charset="0"/>
                  <a:hlinkClick r:id="rId17"/>
                </a:rPr>
                <a:t>Thinking</a:t>
              </a:r>
              <a:r>
                <a:rPr lang="de-DE" sz="1050" i="1" dirty="0" smtClean="0">
                  <a:latin typeface="Cera PRO" panose="00000500000000000000" pitchFamily="50" charset="0"/>
                  <a:cs typeface="Arial" panose="020B0604020202020204" pitchFamily="34" charset="0"/>
                </a:rPr>
                <a:t>“ </a:t>
              </a:r>
              <a:r>
                <a:rPr lang="de-DE" sz="1050" dirty="0" err="1" smtClean="0">
                  <a:latin typeface="Cera PRO" panose="00000500000000000000" pitchFamily="50" charset="0"/>
                  <a:cs typeface="Arial" panose="020B0604020202020204" pitchFamily="34" charset="0"/>
                </a:rPr>
                <a:t>by</a:t>
              </a:r>
              <a:r>
                <a:rPr lang="de-DE" sz="1050" dirty="0" smtClean="0">
                  <a:latin typeface="Cera PRO" panose="00000500000000000000" pitchFamily="50" charset="0"/>
                  <a:cs typeface="Arial" panose="020B0604020202020204" pitchFamily="34" charset="0"/>
                </a:rPr>
                <a:t> </a:t>
              </a:r>
              <a:r>
                <a:rPr lang="de-DE" sz="1050" dirty="0">
                  <a:latin typeface="Cera PRO" panose="00000500000000000000" pitchFamily="50" charset="0"/>
                  <a:cs typeface="Arial" panose="020B0604020202020204" pitchFamily="34" charset="0"/>
                </a:rPr>
                <a:t>HASSO PLATTNER </a:t>
              </a:r>
              <a:r>
                <a:rPr lang="de-DE" sz="1050" dirty="0" smtClean="0">
                  <a:latin typeface="Cera PRO" panose="00000500000000000000" pitchFamily="50" charset="0"/>
                  <a:cs typeface="Arial" panose="020B0604020202020204" pitchFamily="34" charset="0"/>
                </a:rPr>
                <a:t>Institute </a:t>
              </a:r>
              <a:r>
                <a:rPr lang="de-DE" sz="1050" dirty="0" err="1">
                  <a:latin typeface="Cera PRO" panose="00000500000000000000" pitchFamily="50" charset="0"/>
                  <a:cs typeface="Arial" panose="020B0604020202020204" pitchFamily="34" charset="0"/>
                </a:rPr>
                <a:t>of</a:t>
              </a:r>
              <a:r>
                <a:rPr lang="de-DE" sz="1050" dirty="0">
                  <a:latin typeface="Cera PRO" panose="00000500000000000000" pitchFamily="50" charset="0"/>
                  <a:cs typeface="Arial" panose="020B0604020202020204" pitchFamily="34" charset="0"/>
                </a:rPr>
                <a:t> Design at Stanford </a:t>
              </a:r>
              <a:r>
                <a:rPr lang="de-DE" sz="1050" dirty="0" err="1" smtClean="0">
                  <a:latin typeface="Cera PRO" panose="00000500000000000000" pitchFamily="50" charset="0"/>
                  <a:cs typeface="Arial" panose="020B0604020202020204" pitchFamily="34" charset="0"/>
                </a:rPr>
                <a:t>licensed</a:t>
              </a:r>
              <a:r>
                <a:rPr lang="de-DE" sz="1050" dirty="0" smtClean="0">
                  <a:latin typeface="Cera PRO" panose="00000500000000000000" pitchFamily="50" charset="0"/>
                  <a:cs typeface="Arial" panose="020B0604020202020204" pitchFamily="34" charset="0"/>
                </a:rPr>
                <a:t> </a:t>
              </a:r>
              <a:r>
                <a:rPr lang="de-DE" sz="1050" dirty="0" err="1" smtClean="0">
                  <a:latin typeface="Cera PRO" panose="00000500000000000000" pitchFamily="50" charset="0"/>
                  <a:cs typeface="Arial" panose="020B0604020202020204" pitchFamily="34" charset="0"/>
                </a:rPr>
                <a:t>under</a:t>
              </a:r>
              <a:r>
                <a:rPr lang="de-DE" sz="1050" dirty="0" smtClean="0">
                  <a:latin typeface="Cera PRO" panose="00000500000000000000" pitchFamily="50" charset="0"/>
                  <a:cs typeface="Arial" panose="020B0604020202020204" pitchFamily="34" charset="0"/>
                </a:rPr>
                <a:t> </a:t>
              </a:r>
              <a:r>
                <a:rPr lang="de-DE" sz="1050" dirty="0">
                  <a:latin typeface="Cera PRO" panose="00000500000000000000" pitchFamily="50" charset="0"/>
                  <a:cs typeface="Arial" panose="020B0604020202020204" pitchFamily="34" charset="0"/>
                </a:rPr>
                <a:t>CC BY- Non NC- </a:t>
              </a:r>
              <a:r>
                <a:rPr lang="de-DE" sz="1050" dirty="0" smtClean="0">
                  <a:latin typeface="Cera PRO" panose="00000500000000000000" pitchFamily="50" charset="0"/>
                  <a:cs typeface="Arial" panose="020B0604020202020204" pitchFamily="34" charset="0"/>
                </a:rPr>
                <a:t>SA.</a:t>
              </a:r>
            </a:p>
            <a:p>
              <a:pPr lvl="0">
                <a:spcBef>
                  <a:spcPct val="0"/>
                </a:spcBef>
                <a:defRPr/>
              </a:pPr>
              <a:r>
                <a:rPr lang="de-DE" sz="1050" dirty="0" smtClean="0">
                  <a:latin typeface="Cera PRO" panose="00000500000000000000" pitchFamily="50" charset="0"/>
                  <a:cs typeface="Arial" panose="020B0604020202020204" pitchFamily="34" charset="0"/>
                </a:rPr>
                <a:t/>
              </a:r>
              <a:br>
                <a:rPr lang="de-DE" sz="1050" dirty="0" smtClean="0">
                  <a:latin typeface="Cera PRO" panose="00000500000000000000" pitchFamily="50" charset="0"/>
                  <a:cs typeface="Arial" panose="020B0604020202020204" pitchFamily="34" charset="0"/>
                </a:rPr>
              </a:br>
              <a:r>
                <a:rPr lang="en-GB" sz="1050" i="1" dirty="0">
                  <a:latin typeface="Cera PRO" panose="00000500000000000000" pitchFamily="50" charset="0"/>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r>
                <a:rPr lang="en-GB" sz="1050" i="1" dirty="0" smtClean="0">
                  <a:latin typeface="Cera PRO" panose="00000500000000000000" pitchFamily="50" charset="0"/>
                </a:rPr>
                <a:t>.</a:t>
              </a:r>
              <a:endParaRPr lang="de-DE" sz="1050" dirty="0" smtClean="0">
                <a:latin typeface="Cera PRO" panose="00000500000000000000" pitchFamily="50" charset="0"/>
                <a:cs typeface="Arial" panose="020B0604020202020204" pitchFamily="34" charset="0"/>
              </a:endParaRPr>
            </a:p>
          </p:txBody>
        </p:sp>
      </p:grpSp>
    </p:spTree>
    <p:extLst>
      <p:ext uri="{BB962C8B-B14F-4D97-AF65-F5344CB8AC3E}">
        <p14:creationId xmlns:p14="http://schemas.microsoft.com/office/powerpoint/2010/main" val="41517907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285</Words>
  <Application>Microsoft Office PowerPoint</Application>
  <PresentationFormat>Breitbild</PresentationFormat>
  <Paragraphs>161</Paragraphs>
  <Slides>10</Slides>
  <Notes>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10</vt:i4>
      </vt:variant>
    </vt:vector>
  </HeadingPairs>
  <TitlesOfParts>
    <vt:vector size="18" baseType="lpstr">
      <vt:lpstr>Arial Unicode MS</vt:lpstr>
      <vt:lpstr>Arial</vt:lpstr>
      <vt:lpstr>Calibri</vt:lpstr>
      <vt:lpstr>Calibri Light</vt:lpstr>
      <vt:lpstr>Cera PRO</vt:lpstr>
      <vt:lpstr>Times New Roman</vt:lpstr>
      <vt:lpstr>Office Theme</vt:lpstr>
      <vt:lpstr>1_Office Theme</vt:lpstr>
      <vt:lpstr>The DIGITRANS Method  – Fast Forward</vt:lpstr>
      <vt:lpstr>Design the ideal digital shopping experience for organic lovers</vt:lpstr>
      <vt:lpstr>Draft the strategic landscape map  with your partner</vt:lpstr>
      <vt:lpstr>Design something useful for your partner/customer</vt:lpstr>
      <vt:lpstr>Reframe the problem</vt:lpstr>
      <vt:lpstr>Ideate: generate digital  solutions to test</vt:lpstr>
      <vt:lpstr>Iterate based on the feedback</vt:lpstr>
      <vt:lpstr>Build and test</vt:lpstr>
      <vt:lpstr>Reflect your work</vt:lpstr>
      <vt:lpstr>PowerPoint-Präsentation</vt:lpstr>
    </vt:vector>
  </TitlesOfParts>
  <Company>MFG Medien- und Filmgesellschaft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DIGITRANS im Schnelldurchgang</dc:title>
  <dc:creator>Dobner, Nicole</dc:creator>
  <cp:lastModifiedBy>Newrly, Petra</cp:lastModifiedBy>
  <cp:revision>84</cp:revision>
  <cp:lastPrinted>2019-01-14T13:06:00Z</cp:lastPrinted>
  <dcterms:created xsi:type="dcterms:W3CDTF">2019-01-14T10:47:28Z</dcterms:created>
  <dcterms:modified xsi:type="dcterms:W3CDTF">2019-05-10T13:34:30Z</dcterms:modified>
</cp:coreProperties>
</file>